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2" r:id="rId4"/>
    <p:sldId id="276" r:id="rId5"/>
    <p:sldId id="263" r:id="rId6"/>
    <p:sldId id="273" r:id="rId7"/>
    <p:sldId id="257" r:id="rId8"/>
    <p:sldId id="293" r:id="rId9"/>
    <p:sldId id="294" r:id="rId10"/>
    <p:sldId id="266" r:id="rId11"/>
    <p:sldId id="271" r:id="rId12"/>
    <p:sldId id="279" r:id="rId13"/>
    <p:sldId id="280" r:id="rId14"/>
    <p:sldId id="275" r:id="rId15"/>
    <p:sldId id="267" r:id="rId16"/>
    <p:sldId id="261" r:id="rId17"/>
    <p:sldId id="272" r:id="rId18"/>
    <p:sldId id="283" r:id="rId19"/>
    <p:sldId id="286" r:id="rId20"/>
    <p:sldId id="284" r:id="rId21"/>
    <p:sldId id="285" r:id="rId22"/>
    <p:sldId id="287" r:id="rId23"/>
    <p:sldId id="288" r:id="rId24"/>
    <p:sldId id="289" r:id="rId25"/>
    <p:sldId id="290" r:id="rId26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83D74-0927-45BE-B946-E5F1ED79A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6DA3DB-B833-4B08-A6BE-E14FF5FAB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347FB0-6576-45CE-964E-9256C311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86C908-B41B-4FA4-A7EB-EF9A0E91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7BB88A-D083-4492-B2DF-40209B65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137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95925-7159-4B86-89C0-96622B11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AD7833-663D-43DE-B9BA-AC0521FB4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F02D77-4D51-4F8F-AFBB-4B0CCE33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7D77F1-9F92-4FA2-A19E-394C7291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A3CCD9-7A2E-4863-B52E-C5767312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64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17CE42-848C-4453-8158-0621068EB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FD4656-A7EC-4072-BF07-B1E06557E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6A81C9-3365-4EA6-B984-5CBADBD4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C3DF8-AF4B-459E-8AEF-D4E963BF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804C49-E5BE-4717-BD2E-3FDE3B35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804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1AEDB-924C-4B2F-96F0-ED3535B6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E8AF89-4069-409C-AF6A-E03482DB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13859-9488-4C12-AB08-D21CBAA7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9322CA-9C88-450D-94CF-35C4D9FA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3C0896-ACCE-4704-89A3-BD11D583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538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49AAD-CDAE-4FC0-AC93-DB66C793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02ABE6-E81F-442E-A59F-6B91A525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0108C-57E1-4A7F-AB5B-2A21F31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404E16-04BD-463A-A9CA-046E0CBA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56CB6-470B-4AF9-8CB1-32B14600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05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A763F-EA63-492D-97B8-E78B8559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111478-BFDE-470A-8B91-F2957496F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016763-896C-4EC5-BB8E-4FD2238E4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C857B-B8D4-4D24-91E9-803F5E4F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96B564-48B2-4BE5-A9D4-EAA04F5A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8C61C1-0C63-4A15-994A-EF8EBBE5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05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4B92F-53F9-4FA1-9667-E772339C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65DF2A-B79F-44B8-A67F-42994BE6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FEF28B-7BAF-4550-8506-BABF0F21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3F3134-9142-4CD8-9755-18E894862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770C37-94F2-4471-9CCE-52C2C9D95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758641-74A3-4F84-95F3-8D9CBBEE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4B07ED7-00AA-450C-AEE6-9EB5F7DB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9029A7F-9D0F-42E2-8DF5-FB655A84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696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B5B8-FFCF-4F9B-9798-F0EDD2DB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E0929B-B744-47A2-8666-8D6BE213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C8BE2A-1C17-43AB-8B3F-B1AD6A83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8D0E0-E368-4CDF-8DE3-2DE26A4D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36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52E320-48E1-4992-ACA5-84790B4C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4F256C-C363-434F-B8A9-B157C845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1D3934-75C6-4AD7-A64C-19015B33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135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39A82-5D4D-4755-BDBE-6D246AB2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D6529-0EA1-44AC-B412-5D3D175A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8CEDC-6C14-47D1-879C-4ECB475A1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4112F5-88AE-44F5-AB44-099A220F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0220EF-3691-49B5-83CA-06B31E10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7B0127-856B-4CF0-9F39-B950398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AC8FA-DA69-4479-B30E-19A8042F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DE18FE-6B7C-4819-AFE4-FBA1A6DC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1EA3C9-EDAA-441E-9CF3-947558068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3B9A6A-16A7-4C01-B69D-8FFE31D0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E8CFBC-5307-4557-B2ED-6D76C70E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0BC193-803C-414C-8EB3-4DE5F142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63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756954-B71C-4019-A263-60C8265F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17C794-B559-4508-9F5F-78DBB7D0F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32A066-0A91-4A14-B108-6DE59C1BF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88246-00C4-423E-837D-DE5EFB123955}" type="datetimeFigureOut">
              <a:rPr lang="de-CH" smtClean="0"/>
              <a:t>17.07.2020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07990-2442-4C5D-A6D9-CF670770B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4D61BB-F5F5-4A6C-B18B-FE16BAD2F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118F-3414-4E73-A148-B50601CD153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5485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C071F-47DB-4185-AFF4-A81760727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Fotoalbum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428EFE-BE56-49AE-A104-8C64EA7BA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de-CH"/>
              <a:t>von Walter Käppeli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8765DF-EE08-4681-8B5E-EE60E632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516" y="1859530"/>
            <a:ext cx="6548513" cy="4911384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AC417CA-5255-4835-893F-7AD8B9F87E9A}"/>
              </a:ext>
            </a:extLst>
          </p:cNvPr>
          <p:cNvSpPr txBox="1"/>
          <p:nvPr/>
        </p:nvSpPr>
        <p:spPr>
          <a:xfrm>
            <a:off x="2670629" y="744622"/>
            <a:ext cx="605245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Einer der schönsten Campingplätze im Wallis</a:t>
            </a:r>
          </a:p>
        </p:txBody>
      </p:sp>
    </p:spTree>
    <p:extLst>
      <p:ext uri="{BB962C8B-B14F-4D97-AF65-F5344CB8AC3E}">
        <p14:creationId xmlns:p14="http://schemas.microsoft.com/office/powerpoint/2010/main" val="417831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50743 (Klein)">
            <a:extLst>
              <a:ext uri="{FF2B5EF4-FFF2-40B4-BE49-F238E27FC236}">
                <a16:creationId xmlns:a16="http://schemas.microsoft.com/office/drawing/2014/main" id="{F75D4F0A-F95C-43F9-A833-3D5A4CA1A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52369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4921 (Klein)">
            <a:extLst>
              <a:ext uri="{FF2B5EF4-FFF2-40B4-BE49-F238E27FC236}">
                <a16:creationId xmlns:a16="http://schemas.microsoft.com/office/drawing/2014/main" id="{E2E05F41-6A5F-4C9E-85EA-A6E004C9F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09583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90622 (Klein)">
            <a:extLst>
              <a:ext uri="{FF2B5EF4-FFF2-40B4-BE49-F238E27FC236}">
                <a16:creationId xmlns:a16="http://schemas.microsoft.com/office/drawing/2014/main" id="{CDD330F3-D238-4064-AB12-E023A8968C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5" y="0"/>
            <a:ext cx="3702050" cy="685800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78384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95442 (Klein)">
            <a:extLst>
              <a:ext uri="{FF2B5EF4-FFF2-40B4-BE49-F238E27FC236}">
                <a16:creationId xmlns:a16="http://schemas.microsoft.com/office/drawing/2014/main" id="{C11A6124-B7C1-4C98-9BDB-E9DE1A296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52220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5239 (Klein)">
            <a:extLst>
              <a:ext uri="{FF2B5EF4-FFF2-40B4-BE49-F238E27FC236}">
                <a16:creationId xmlns:a16="http://schemas.microsoft.com/office/drawing/2014/main" id="{2B5B76E7-898D-4D5F-B783-4BCBD5E076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0"/>
            <a:ext cx="4884737" cy="6858000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404203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55423 (Klein)">
            <a:extLst>
              <a:ext uri="{FF2B5EF4-FFF2-40B4-BE49-F238E27FC236}">
                <a16:creationId xmlns:a16="http://schemas.microsoft.com/office/drawing/2014/main" id="{DBAA3A48-35C8-48FF-A506-303DE0FD6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0"/>
            <a:ext cx="4943475" cy="685800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10838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45903 (Klein)">
            <a:extLst>
              <a:ext uri="{FF2B5EF4-FFF2-40B4-BE49-F238E27FC236}">
                <a16:creationId xmlns:a16="http://schemas.microsoft.com/office/drawing/2014/main" id="{13AD7BF1-F58C-407B-875F-07D623E04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42779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4931 (Klein)">
            <a:extLst>
              <a:ext uri="{FF2B5EF4-FFF2-40B4-BE49-F238E27FC236}">
                <a16:creationId xmlns:a16="http://schemas.microsoft.com/office/drawing/2014/main" id="{AD21772E-AF06-493E-8932-6E6B4EF97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50837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95948 (Klein)">
            <a:extLst>
              <a:ext uri="{FF2B5EF4-FFF2-40B4-BE49-F238E27FC236}">
                <a16:creationId xmlns:a16="http://schemas.microsoft.com/office/drawing/2014/main" id="{A1BF7A88-3AFD-45E0-B5DB-0DE24D01A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82565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0520 (Klein)">
            <a:extLst>
              <a:ext uri="{FF2B5EF4-FFF2-40B4-BE49-F238E27FC236}">
                <a16:creationId xmlns:a16="http://schemas.microsoft.com/office/drawing/2014/main" id="{C8B50F52-20B6-43BE-BDE3-F99687C24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647700"/>
          </a:effectLst>
        </p:spPr>
      </p:pic>
    </p:spTree>
    <p:extLst>
      <p:ext uri="{BB962C8B-B14F-4D97-AF65-F5344CB8AC3E}">
        <p14:creationId xmlns:p14="http://schemas.microsoft.com/office/powerpoint/2010/main" val="304708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5105 (Klein)">
            <a:extLst>
              <a:ext uri="{FF2B5EF4-FFF2-40B4-BE49-F238E27FC236}">
                <a16:creationId xmlns:a16="http://schemas.microsoft.com/office/drawing/2014/main" id="{CC53B0CB-9CD3-4859-BCBD-81AF352A0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0"/>
            <a:ext cx="8515350" cy="6858000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89283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0227 (Klein)">
            <a:extLst>
              <a:ext uri="{FF2B5EF4-FFF2-40B4-BE49-F238E27FC236}">
                <a16:creationId xmlns:a16="http://schemas.microsoft.com/office/drawing/2014/main" id="{C7CB4495-32CD-4D32-AD8B-9B5FFC6D1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236309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0401 (Klein)">
            <a:extLst>
              <a:ext uri="{FF2B5EF4-FFF2-40B4-BE49-F238E27FC236}">
                <a16:creationId xmlns:a16="http://schemas.microsoft.com/office/drawing/2014/main" id="{6D87FFAE-8530-4679-91FF-D036167E67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3" y="0"/>
            <a:ext cx="10987087" cy="6858000"/>
          </a:xfrm>
          <a:prstGeom prst="rect">
            <a:avLst/>
          </a:prstGeom>
          <a:effectLst>
            <a:softEdge rad="558800"/>
          </a:effectLst>
        </p:spPr>
      </p:pic>
    </p:spTree>
    <p:extLst>
      <p:ext uri="{BB962C8B-B14F-4D97-AF65-F5344CB8AC3E}">
        <p14:creationId xmlns:p14="http://schemas.microsoft.com/office/powerpoint/2010/main" val="237135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0706 (Klein)">
            <a:extLst>
              <a:ext uri="{FF2B5EF4-FFF2-40B4-BE49-F238E27FC236}">
                <a16:creationId xmlns:a16="http://schemas.microsoft.com/office/drawing/2014/main" id="{F7140E0E-2513-4BF4-B6EE-C7E3140E3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151475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1132 (Klein)">
            <a:extLst>
              <a:ext uri="{FF2B5EF4-FFF2-40B4-BE49-F238E27FC236}">
                <a16:creationId xmlns:a16="http://schemas.microsoft.com/office/drawing/2014/main" id="{DF8DEDB1-D740-4467-AA02-FDDA0CD9F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185944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1203 (Klein)">
            <a:extLst>
              <a:ext uri="{FF2B5EF4-FFF2-40B4-BE49-F238E27FC236}">
                <a16:creationId xmlns:a16="http://schemas.microsoft.com/office/drawing/2014/main" id="{4415A361-33A0-494B-890E-F186C9F68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1173446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201327 (Klein)">
            <a:extLst>
              <a:ext uri="{FF2B5EF4-FFF2-40B4-BE49-F238E27FC236}">
                <a16:creationId xmlns:a16="http://schemas.microsoft.com/office/drawing/2014/main" id="{B2003FF0-CAE2-4EDD-90CB-A41A39B71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17874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3_091406 (Klein)">
            <a:extLst>
              <a:ext uri="{FF2B5EF4-FFF2-40B4-BE49-F238E27FC236}">
                <a16:creationId xmlns:a16="http://schemas.microsoft.com/office/drawing/2014/main" id="{7253C05F-1DE9-4FD0-A89A-22F9F51F5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4605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5348 (Klein)">
            <a:extLst>
              <a:ext uri="{FF2B5EF4-FFF2-40B4-BE49-F238E27FC236}">
                <a16:creationId xmlns:a16="http://schemas.microsoft.com/office/drawing/2014/main" id="{9B956B92-D698-4CC9-96ED-6599107236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401016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50322 (Klein)">
            <a:extLst>
              <a:ext uri="{FF2B5EF4-FFF2-40B4-BE49-F238E27FC236}">
                <a16:creationId xmlns:a16="http://schemas.microsoft.com/office/drawing/2014/main" id="{B42EC50F-6B93-4F18-B119-3074FFE9F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6217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75020 (Klein)">
            <a:extLst>
              <a:ext uri="{FF2B5EF4-FFF2-40B4-BE49-F238E27FC236}">
                <a16:creationId xmlns:a16="http://schemas.microsoft.com/office/drawing/2014/main" id="{C2E82AEB-EA3E-4389-9C25-4960A4BF8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03487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622_122141 (Klein)">
            <a:extLst>
              <a:ext uri="{FF2B5EF4-FFF2-40B4-BE49-F238E27FC236}">
                <a16:creationId xmlns:a16="http://schemas.microsoft.com/office/drawing/2014/main" id="{974CCB1A-160B-4232-9097-9055277E0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97263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Wasser, draußen, See, Boot enthält.&#10;&#10;Automatisch generierte Beschreibung">
            <a:extLst>
              <a:ext uri="{FF2B5EF4-FFF2-40B4-BE49-F238E27FC236}">
                <a16:creationId xmlns:a16="http://schemas.microsoft.com/office/drawing/2014/main" id="{AA62A1CC-419C-4859-ABEC-3666E27F6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98783"/>
            <a:ext cx="8640417" cy="6480313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26620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draußen, Berg, Feld enthält.&#10;&#10;Automatisch generierte Beschreibung">
            <a:extLst>
              <a:ext uri="{FF2B5EF4-FFF2-40B4-BE49-F238E27FC236}">
                <a16:creationId xmlns:a16="http://schemas.microsoft.com/office/drawing/2014/main" id="{CD08A5FD-2711-4128-BF5E-8930D3DE4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146601"/>
            <a:ext cx="8736496" cy="6552373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33860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Breitbild</PresentationFormat>
  <Paragraphs>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Fotoalbum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Walter Käppeli</dc:creator>
  <cp:lastModifiedBy>Walter Käppeli</cp:lastModifiedBy>
  <cp:revision>3</cp:revision>
  <dcterms:created xsi:type="dcterms:W3CDTF">2020-07-17T10:33:07Z</dcterms:created>
  <dcterms:modified xsi:type="dcterms:W3CDTF">2020-07-17T10:56:33Z</dcterms:modified>
</cp:coreProperties>
</file>