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1" r:id="rId4"/>
    <p:sldId id="259" r:id="rId5"/>
    <p:sldId id="264" r:id="rId6"/>
    <p:sldId id="262" r:id="rId7"/>
    <p:sldId id="263" r:id="rId8"/>
    <p:sldId id="266" r:id="rId9"/>
    <p:sldId id="265" r:id="rId10"/>
    <p:sldId id="270" r:id="rId11"/>
    <p:sldId id="267" r:id="rId12"/>
    <p:sldId id="269" r:id="rId13"/>
    <p:sldId id="268" r:id="rId14"/>
    <p:sldId id="272" r:id="rId15"/>
    <p:sldId id="271" r:id="rId16"/>
    <p:sldId id="273" r:id="rId17"/>
    <p:sldId id="274" r:id="rId18"/>
    <p:sldId id="276" r:id="rId19"/>
    <p:sldId id="275" r:id="rId20"/>
    <p:sldId id="278" r:id="rId21"/>
    <p:sldId id="280" r:id="rId22"/>
    <p:sldId id="277" r:id="rId23"/>
    <p:sldId id="281" r:id="rId24"/>
    <p:sldId id="282" r:id="rId25"/>
    <p:sldId id="283" r:id="rId26"/>
    <p:sldId id="284" r:id="rId27"/>
    <p:sldId id="285" r:id="rId28"/>
    <p:sldId id="288" r:id="rId2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60"/>
  </p:normalViewPr>
  <p:slideViewPr>
    <p:cSldViewPr snapToGrid="0">
      <p:cViewPr varScale="1">
        <p:scale>
          <a:sx n="68" d="100"/>
          <a:sy n="68" d="100"/>
        </p:scale>
        <p:origin x="45" y="3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4C6B59-02AF-4D3B-8FE0-F02867A54E9A}"/>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D1F0C577-F8C3-441E-BB01-0B599C9733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11421D7F-B721-479C-B128-D90415203C83}"/>
              </a:ext>
            </a:extLst>
          </p:cNvPr>
          <p:cNvSpPr>
            <a:spLocks noGrp="1"/>
          </p:cNvSpPr>
          <p:nvPr>
            <p:ph type="dt" sz="half" idx="10"/>
          </p:nvPr>
        </p:nvSpPr>
        <p:spPr/>
        <p:txBody>
          <a:bodyPr/>
          <a:lstStyle/>
          <a:p>
            <a:fld id="{88D73823-DB17-4539-A3EA-FF590699F0DE}" type="datetimeFigureOut">
              <a:rPr lang="de-CH" smtClean="0"/>
              <a:t>14.07.2021</a:t>
            </a:fld>
            <a:endParaRPr lang="de-CH"/>
          </a:p>
        </p:txBody>
      </p:sp>
      <p:sp>
        <p:nvSpPr>
          <p:cNvPr id="5" name="Fußzeilenplatzhalter 4">
            <a:extLst>
              <a:ext uri="{FF2B5EF4-FFF2-40B4-BE49-F238E27FC236}">
                <a16:creationId xmlns:a16="http://schemas.microsoft.com/office/drawing/2014/main" id="{E206479A-8E2C-4FC2-8006-27682DBFC9A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B90D4D1B-7E99-4691-84AA-EE35B87DA401}"/>
              </a:ext>
            </a:extLst>
          </p:cNvPr>
          <p:cNvSpPr>
            <a:spLocks noGrp="1"/>
          </p:cNvSpPr>
          <p:nvPr>
            <p:ph type="sldNum" sz="quarter" idx="12"/>
          </p:nvPr>
        </p:nvSpPr>
        <p:spPr/>
        <p:txBody>
          <a:bodyPr/>
          <a:lstStyle/>
          <a:p>
            <a:fld id="{4340F6DE-1CCE-4EEE-AE10-A1EA5228F87B}" type="slidenum">
              <a:rPr lang="de-CH" smtClean="0"/>
              <a:t>‹Nr.›</a:t>
            </a:fld>
            <a:endParaRPr lang="de-CH"/>
          </a:p>
        </p:txBody>
      </p:sp>
    </p:spTree>
    <p:extLst>
      <p:ext uri="{BB962C8B-B14F-4D97-AF65-F5344CB8AC3E}">
        <p14:creationId xmlns:p14="http://schemas.microsoft.com/office/powerpoint/2010/main" val="361275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D13294-CC24-4CBE-A7DF-BFCEE7782AE5}"/>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B5E4E12B-C0FB-4E18-9324-FF89608ABF7E}"/>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04F478F7-839F-452C-891D-6D294D3E02FB}"/>
              </a:ext>
            </a:extLst>
          </p:cNvPr>
          <p:cNvSpPr>
            <a:spLocks noGrp="1"/>
          </p:cNvSpPr>
          <p:nvPr>
            <p:ph type="dt" sz="half" idx="10"/>
          </p:nvPr>
        </p:nvSpPr>
        <p:spPr/>
        <p:txBody>
          <a:bodyPr/>
          <a:lstStyle/>
          <a:p>
            <a:fld id="{88D73823-DB17-4539-A3EA-FF590699F0DE}" type="datetimeFigureOut">
              <a:rPr lang="de-CH" smtClean="0"/>
              <a:t>14.07.2021</a:t>
            </a:fld>
            <a:endParaRPr lang="de-CH"/>
          </a:p>
        </p:txBody>
      </p:sp>
      <p:sp>
        <p:nvSpPr>
          <p:cNvPr id="5" name="Fußzeilenplatzhalter 4">
            <a:extLst>
              <a:ext uri="{FF2B5EF4-FFF2-40B4-BE49-F238E27FC236}">
                <a16:creationId xmlns:a16="http://schemas.microsoft.com/office/drawing/2014/main" id="{9E90D8C6-3EDB-4EC8-B6C1-ACB725BC769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EC39D5D1-5054-4701-8531-D9A9B62BD022}"/>
              </a:ext>
            </a:extLst>
          </p:cNvPr>
          <p:cNvSpPr>
            <a:spLocks noGrp="1"/>
          </p:cNvSpPr>
          <p:nvPr>
            <p:ph type="sldNum" sz="quarter" idx="12"/>
          </p:nvPr>
        </p:nvSpPr>
        <p:spPr/>
        <p:txBody>
          <a:bodyPr/>
          <a:lstStyle/>
          <a:p>
            <a:fld id="{4340F6DE-1CCE-4EEE-AE10-A1EA5228F87B}" type="slidenum">
              <a:rPr lang="de-CH" smtClean="0"/>
              <a:t>‹Nr.›</a:t>
            </a:fld>
            <a:endParaRPr lang="de-CH"/>
          </a:p>
        </p:txBody>
      </p:sp>
    </p:spTree>
    <p:extLst>
      <p:ext uri="{BB962C8B-B14F-4D97-AF65-F5344CB8AC3E}">
        <p14:creationId xmlns:p14="http://schemas.microsoft.com/office/powerpoint/2010/main" val="1087350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CD26FC0-4008-46FE-BD00-FB32528F117C}"/>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7C20DA45-057B-4964-BD3A-96F2124F734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52480D5B-EA7F-4B26-82C9-5152B71B8989}"/>
              </a:ext>
            </a:extLst>
          </p:cNvPr>
          <p:cNvSpPr>
            <a:spLocks noGrp="1"/>
          </p:cNvSpPr>
          <p:nvPr>
            <p:ph type="dt" sz="half" idx="10"/>
          </p:nvPr>
        </p:nvSpPr>
        <p:spPr/>
        <p:txBody>
          <a:bodyPr/>
          <a:lstStyle/>
          <a:p>
            <a:fld id="{88D73823-DB17-4539-A3EA-FF590699F0DE}" type="datetimeFigureOut">
              <a:rPr lang="de-CH" smtClean="0"/>
              <a:t>14.07.2021</a:t>
            </a:fld>
            <a:endParaRPr lang="de-CH"/>
          </a:p>
        </p:txBody>
      </p:sp>
      <p:sp>
        <p:nvSpPr>
          <p:cNvPr id="5" name="Fußzeilenplatzhalter 4">
            <a:extLst>
              <a:ext uri="{FF2B5EF4-FFF2-40B4-BE49-F238E27FC236}">
                <a16:creationId xmlns:a16="http://schemas.microsoft.com/office/drawing/2014/main" id="{05CF6A76-3600-47BA-9A57-02B192F5DA2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3F7FB4A8-B44C-4614-87D0-281059440790}"/>
              </a:ext>
            </a:extLst>
          </p:cNvPr>
          <p:cNvSpPr>
            <a:spLocks noGrp="1"/>
          </p:cNvSpPr>
          <p:nvPr>
            <p:ph type="sldNum" sz="quarter" idx="12"/>
          </p:nvPr>
        </p:nvSpPr>
        <p:spPr/>
        <p:txBody>
          <a:bodyPr/>
          <a:lstStyle/>
          <a:p>
            <a:fld id="{4340F6DE-1CCE-4EEE-AE10-A1EA5228F87B}" type="slidenum">
              <a:rPr lang="de-CH" smtClean="0"/>
              <a:t>‹Nr.›</a:t>
            </a:fld>
            <a:endParaRPr lang="de-CH"/>
          </a:p>
        </p:txBody>
      </p:sp>
    </p:spTree>
    <p:extLst>
      <p:ext uri="{BB962C8B-B14F-4D97-AF65-F5344CB8AC3E}">
        <p14:creationId xmlns:p14="http://schemas.microsoft.com/office/powerpoint/2010/main" val="988595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B30242-18F5-464A-9C55-95FBD4BF6F07}"/>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7B711CC8-E193-4900-A083-49A0B1B5923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96A1FE62-ED9F-4897-98AC-8644A98E945B}"/>
              </a:ext>
            </a:extLst>
          </p:cNvPr>
          <p:cNvSpPr>
            <a:spLocks noGrp="1"/>
          </p:cNvSpPr>
          <p:nvPr>
            <p:ph type="dt" sz="half" idx="10"/>
          </p:nvPr>
        </p:nvSpPr>
        <p:spPr/>
        <p:txBody>
          <a:bodyPr/>
          <a:lstStyle/>
          <a:p>
            <a:fld id="{88D73823-DB17-4539-A3EA-FF590699F0DE}" type="datetimeFigureOut">
              <a:rPr lang="de-CH" smtClean="0"/>
              <a:t>14.07.2021</a:t>
            </a:fld>
            <a:endParaRPr lang="de-CH"/>
          </a:p>
        </p:txBody>
      </p:sp>
      <p:sp>
        <p:nvSpPr>
          <p:cNvPr id="5" name="Fußzeilenplatzhalter 4">
            <a:extLst>
              <a:ext uri="{FF2B5EF4-FFF2-40B4-BE49-F238E27FC236}">
                <a16:creationId xmlns:a16="http://schemas.microsoft.com/office/drawing/2014/main" id="{09F99944-0B01-4241-8740-09E00A5F90B1}"/>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B3593A7-6EEA-4129-9D93-2ABE61592CD3}"/>
              </a:ext>
            </a:extLst>
          </p:cNvPr>
          <p:cNvSpPr>
            <a:spLocks noGrp="1"/>
          </p:cNvSpPr>
          <p:nvPr>
            <p:ph type="sldNum" sz="quarter" idx="12"/>
          </p:nvPr>
        </p:nvSpPr>
        <p:spPr/>
        <p:txBody>
          <a:bodyPr/>
          <a:lstStyle/>
          <a:p>
            <a:fld id="{4340F6DE-1CCE-4EEE-AE10-A1EA5228F87B}" type="slidenum">
              <a:rPr lang="de-CH" smtClean="0"/>
              <a:t>‹Nr.›</a:t>
            </a:fld>
            <a:endParaRPr lang="de-CH"/>
          </a:p>
        </p:txBody>
      </p:sp>
    </p:spTree>
    <p:extLst>
      <p:ext uri="{BB962C8B-B14F-4D97-AF65-F5344CB8AC3E}">
        <p14:creationId xmlns:p14="http://schemas.microsoft.com/office/powerpoint/2010/main" val="3009191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2002A3-200A-4636-AD2F-1DF935948720}"/>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1DA2FB09-1F50-4640-8849-08BECF234E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FFC0E00B-2FD8-4CF3-8F11-2F3DF9144DEE}"/>
              </a:ext>
            </a:extLst>
          </p:cNvPr>
          <p:cNvSpPr>
            <a:spLocks noGrp="1"/>
          </p:cNvSpPr>
          <p:nvPr>
            <p:ph type="dt" sz="half" idx="10"/>
          </p:nvPr>
        </p:nvSpPr>
        <p:spPr/>
        <p:txBody>
          <a:bodyPr/>
          <a:lstStyle/>
          <a:p>
            <a:fld id="{88D73823-DB17-4539-A3EA-FF590699F0DE}" type="datetimeFigureOut">
              <a:rPr lang="de-CH" smtClean="0"/>
              <a:t>14.07.2021</a:t>
            </a:fld>
            <a:endParaRPr lang="de-CH"/>
          </a:p>
        </p:txBody>
      </p:sp>
      <p:sp>
        <p:nvSpPr>
          <p:cNvPr id="5" name="Fußzeilenplatzhalter 4">
            <a:extLst>
              <a:ext uri="{FF2B5EF4-FFF2-40B4-BE49-F238E27FC236}">
                <a16:creationId xmlns:a16="http://schemas.microsoft.com/office/drawing/2014/main" id="{92F3669E-2C1C-41B5-9258-7013A270511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8E20B5B0-CD53-478C-AB89-ABA1D81B1BC9}"/>
              </a:ext>
            </a:extLst>
          </p:cNvPr>
          <p:cNvSpPr>
            <a:spLocks noGrp="1"/>
          </p:cNvSpPr>
          <p:nvPr>
            <p:ph type="sldNum" sz="quarter" idx="12"/>
          </p:nvPr>
        </p:nvSpPr>
        <p:spPr/>
        <p:txBody>
          <a:bodyPr/>
          <a:lstStyle/>
          <a:p>
            <a:fld id="{4340F6DE-1CCE-4EEE-AE10-A1EA5228F87B}" type="slidenum">
              <a:rPr lang="de-CH" smtClean="0"/>
              <a:t>‹Nr.›</a:t>
            </a:fld>
            <a:endParaRPr lang="de-CH"/>
          </a:p>
        </p:txBody>
      </p:sp>
    </p:spTree>
    <p:extLst>
      <p:ext uri="{BB962C8B-B14F-4D97-AF65-F5344CB8AC3E}">
        <p14:creationId xmlns:p14="http://schemas.microsoft.com/office/powerpoint/2010/main" val="1042983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FAAA52-009E-49B0-9FC7-1F3B92ED6E42}"/>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FAB7A7A8-5087-49DD-859A-6C3124BFF3C9}"/>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5E090F24-CD77-49ED-95FD-597804A53D9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AA036840-39F6-4D57-9029-C605E7259655}"/>
              </a:ext>
            </a:extLst>
          </p:cNvPr>
          <p:cNvSpPr>
            <a:spLocks noGrp="1"/>
          </p:cNvSpPr>
          <p:nvPr>
            <p:ph type="dt" sz="half" idx="10"/>
          </p:nvPr>
        </p:nvSpPr>
        <p:spPr/>
        <p:txBody>
          <a:bodyPr/>
          <a:lstStyle/>
          <a:p>
            <a:fld id="{88D73823-DB17-4539-A3EA-FF590699F0DE}" type="datetimeFigureOut">
              <a:rPr lang="de-CH" smtClean="0"/>
              <a:t>14.07.2021</a:t>
            </a:fld>
            <a:endParaRPr lang="de-CH"/>
          </a:p>
        </p:txBody>
      </p:sp>
      <p:sp>
        <p:nvSpPr>
          <p:cNvPr id="6" name="Fußzeilenplatzhalter 5">
            <a:extLst>
              <a:ext uri="{FF2B5EF4-FFF2-40B4-BE49-F238E27FC236}">
                <a16:creationId xmlns:a16="http://schemas.microsoft.com/office/drawing/2014/main" id="{EB1B3AB3-28DF-41CE-9D1F-B4CF29BF098E}"/>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15E4C588-8A3A-49B7-9E18-10AB6DFF3BDB}"/>
              </a:ext>
            </a:extLst>
          </p:cNvPr>
          <p:cNvSpPr>
            <a:spLocks noGrp="1"/>
          </p:cNvSpPr>
          <p:nvPr>
            <p:ph type="sldNum" sz="quarter" idx="12"/>
          </p:nvPr>
        </p:nvSpPr>
        <p:spPr/>
        <p:txBody>
          <a:bodyPr/>
          <a:lstStyle/>
          <a:p>
            <a:fld id="{4340F6DE-1CCE-4EEE-AE10-A1EA5228F87B}" type="slidenum">
              <a:rPr lang="de-CH" smtClean="0"/>
              <a:t>‹Nr.›</a:t>
            </a:fld>
            <a:endParaRPr lang="de-CH"/>
          </a:p>
        </p:txBody>
      </p:sp>
    </p:spTree>
    <p:extLst>
      <p:ext uri="{BB962C8B-B14F-4D97-AF65-F5344CB8AC3E}">
        <p14:creationId xmlns:p14="http://schemas.microsoft.com/office/powerpoint/2010/main" val="4096083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87645-C335-4F78-88A8-B26AA025F932}"/>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58E01B48-CBE8-4982-8437-301EBC192C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4CBCBBDD-79E2-41FC-A170-8B66CF3D5322}"/>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06183F63-FA87-454D-91A4-8BE9ED7CE6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D758F26B-D292-493C-9B22-A7B32234170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766E5E1A-38FC-4004-87C1-BB4819ED3258}"/>
              </a:ext>
            </a:extLst>
          </p:cNvPr>
          <p:cNvSpPr>
            <a:spLocks noGrp="1"/>
          </p:cNvSpPr>
          <p:nvPr>
            <p:ph type="dt" sz="half" idx="10"/>
          </p:nvPr>
        </p:nvSpPr>
        <p:spPr/>
        <p:txBody>
          <a:bodyPr/>
          <a:lstStyle/>
          <a:p>
            <a:fld id="{88D73823-DB17-4539-A3EA-FF590699F0DE}" type="datetimeFigureOut">
              <a:rPr lang="de-CH" smtClean="0"/>
              <a:t>14.07.2021</a:t>
            </a:fld>
            <a:endParaRPr lang="de-CH"/>
          </a:p>
        </p:txBody>
      </p:sp>
      <p:sp>
        <p:nvSpPr>
          <p:cNvPr id="8" name="Fußzeilenplatzhalter 7">
            <a:extLst>
              <a:ext uri="{FF2B5EF4-FFF2-40B4-BE49-F238E27FC236}">
                <a16:creationId xmlns:a16="http://schemas.microsoft.com/office/drawing/2014/main" id="{13D89376-4F4B-417A-B280-FC3A50E20949}"/>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C6C60B87-E482-4089-8107-F34874B40DC9}"/>
              </a:ext>
            </a:extLst>
          </p:cNvPr>
          <p:cNvSpPr>
            <a:spLocks noGrp="1"/>
          </p:cNvSpPr>
          <p:nvPr>
            <p:ph type="sldNum" sz="quarter" idx="12"/>
          </p:nvPr>
        </p:nvSpPr>
        <p:spPr/>
        <p:txBody>
          <a:bodyPr/>
          <a:lstStyle/>
          <a:p>
            <a:fld id="{4340F6DE-1CCE-4EEE-AE10-A1EA5228F87B}" type="slidenum">
              <a:rPr lang="de-CH" smtClean="0"/>
              <a:t>‹Nr.›</a:t>
            </a:fld>
            <a:endParaRPr lang="de-CH"/>
          </a:p>
        </p:txBody>
      </p:sp>
    </p:spTree>
    <p:extLst>
      <p:ext uri="{BB962C8B-B14F-4D97-AF65-F5344CB8AC3E}">
        <p14:creationId xmlns:p14="http://schemas.microsoft.com/office/powerpoint/2010/main" val="57774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3E7AB9-F90F-4943-93FC-EC096AE8BFC5}"/>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5E8983A7-E60A-4F03-9F7A-6176ADB64A9A}"/>
              </a:ext>
            </a:extLst>
          </p:cNvPr>
          <p:cNvSpPr>
            <a:spLocks noGrp="1"/>
          </p:cNvSpPr>
          <p:nvPr>
            <p:ph type="dt" sz="half" idx="10"/>
          </p:nvPr>
        </p:nvSpPr>
        <p:spPr/>
        <p:txBody>
          <a:bodyPr/>
          <a:lstStyle/>
          <a:p>
            <a:fld id="{88D73823-DB17-4539-A3EA-FF590699F0DE}" type="datetimeFigureOut">
              <a:rPr lang="de-CH" smtClean="0"/>
              <a:t>14.07.2021</a:t>
            </a:fld>
            <a:endParaRPr lang="de-CH"/>
          </a:p>
        </p:txBody>
      </p:sp>
      <p:sp>
        <p:nvSpPr>
          <p:cNvPr id="4" name="Fußzeilenplatzhalter 3">
            <a:extLst>
              <a:ext uri="{FF2B5EF4-FFF2-40B4-BE49-F238E27FC236}">
                <a16:creationId xmlns:a16="http://schemas.microsoft.com/office/drawing/2014/main" id="{5EAE0007-63FD-4857-943C-FC41DB988FE3}"/>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21ACA74F-7C35-49E9-99D8-3B21D54DE37F}"/>
              </a:ext>
            </a:extLst>
          </p:cNvPr>
          <p:cNvSpPr>
            <a:spLocks noGrp="1"/>
          </p:cNvSpPr>
          <p:nvPr>
            <p:ph type="sldNum" sz="quarter" idx="12"/>
          </p:nvPr>
        </p:nvSpPr>
        <p:spPr/>
        <p:txBody>
          <a:bodyPr/>
          <a:lstStyle/>
          <a:p>
            <a:fld id="{4340F6DE-1CCE-4EEE-AE10-A1EA5228F87B}" type="slidenum">
              <a:rPr lang="de-CH" smtClean="0"/>
              <a:t>‹Nr.›</a:t>
            </a:fld>
            <a:endParaRPr lang="de-CH"/>
          </a:p>
        </p:txBody>
      </p:sp>
    </p:spTree>
    <p:extLst>
      <p:ext uri="{BB962C8B-B14F-4D97-AF65-F5344CB8AC3E}">
        <p14:creationId xmlns:p14="http://schemas.microsoft.com/office/powerpoint/2010/main" val="3546791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D16B3DD-029D-4E71-9583-F7E61B1972C7}"/>
              </a:ext>
            </a:extLst>
          </p:cNvPr>
          <p:cNvSpPr>
            <a:spLocks noGrp="1"/>
          </p:cNvSpPr>
          <p:nvPr>
            <p:ph type="dt" sz="half" idx="10"/>
          </p:nvPr>
        </p:nvSpPr>
        <p:spPr/>
        <p:txBody>
          <a:bodyPr/>
          <a:lstStyle/>
          <a:p>
            <a:fld id="{88D73823-DB17-4539-A3EA-FF590699F0DE}" type="datetimeFigureOut">
              <a:rPr lang="de-CH" smtClean="0"/>
              <a:t>14.07.2021</a:t>
            </a:fld>
            <a:endParaRPr lang="de-CH"/>
          </a:p>
        </p:txBody>
      </p:sp>
      <p:sp>
        <p:nvSpPr>
          <p:cNvPr id="3" name="Fußzeilenplatzhalter 2">
            <a:extLst>
              <a:ext uri="{FF2B5EF4-FFF2-40B4-BE49-F238E27FC236}">
                <a16:creationId xmlns:a16="http://schemas.microsoft.com/office/drawing/2014/main" id="{7C9F74F2-327C-40CB-9387-B71BEDF8465E}"/>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CA85E92F-9A71-44C2-9E6F-E6E462BF9C24}"/>
              </a:ext>
            </a:extLst>
          </p:cNvPr>
          <p:cNvSpPr>
            <a:spLocks noGrp="1"/>
          </p:cNvSpPr>
          <p:nvPr>
            <p:ph type="sldNum" sz="quarter" idx="12"/>
          </p:nvPr>
        </p:nvSpPr>
        <p:spPr/>
        <p:txBody>
          <a:bodyPr/>
          <a:lstStyle/>
          <a:p>
            <a:fld id="{4340F6DE-1CCE-4EEE-AE10-A1EA5228F87B}" type="slidenum">
              <a:rPr lang="de-CH" smtClean="0"/>
              <a:t>‹Nr.›</a:t>
            </a:fld>
            <a:endParaRPr lang="de-CH"/>
          </a:p>
        </p:txBody>
      </p:sp>
    </p:spTree>
    <p:extLst>
      <p:ext uri="{BB962C8B-B14F-4D97-AF65-F5344CB8AC3E}">
        <p14:creationId xmlns:p14="http://schemas.microsoft.com/office/powerpoint/2010/main" val="1780882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CAA630-73F4-4AAE-9F16-05852F580B9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198F898C-2DA2-4A53-A857-DB3200D061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55F72710-DCAB-4CC8-94B3-114DD8CEA9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0126F33-0C66-44BA-9E3E-CC79C99F7E09}"/>
              </a:ext>
            </a:extLst>
          </p:cNvPr>
          <p:cNvSpPr>
            <a:spLocks noGrp="1"/>
          </p:cNvSpPr>
          <p:nvPr>
            <p:ph type="dt" sz="half" idx="10"/>
          </p:nvPr>
        </p:nvSpPr>
        <p:spPr/>
        <p:txBody>
          <a:bodyPr/>
          <a:lstStyle/>
          <a:p>
            <a:fld id="{88D73823-DB17-4539-A3EA-FF590699F0DE}" type="datetimeFigureOut">
              <a:rPr lang="de-CH" smtClean="0"/>
              <a:t>14.07.2021</a:t>
            </a:fld>
            <a:endParaRPr lang="de-CH"/>
          </a:p>
        </p:txBody>
      </p:sp>
      <p:sp>
        <p:nvSpPr>
          <p:cNvPr id="6" name="Fußzeilenplatzhalter 5">
            <a:extLst>
              <a:ext uri="{FF2B5EF4-FFF2-40B4-BE49-F238E27FC236}">
                <a16:creationId xmlns:a16="http://schemas.microsoft.com/office/drawing/2014/main" id="{21426C04-E10B-4B06-A57C-86D395459242}"/>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A2FAEA60-EB06-46AC-BDEC-CEC5D31757BE}"/>
              </a:ext>
            </a:extLst>
          </p:cNvPr>
          <p:cNvSpPr>
            <a:spLocks noGrp="1"/>
          </p:cNvSpPr>
          <p:nvPr>
            <p:ph type="sldNum" sz="quarter" idx="12"/>
          </p:nvPr>
        </p:nvSpPr>
        <p:spPr/>
        <p:txBody>
          <a:bodyPr/>
          <a:lstStyle/>
          <a:p>
            <a:fld id="{4340F6DE-1CCE-4EEE-AE10-A1EA5228F87B}" type="slidenum">
              <a:rPr lang="de-CH" smtClean="0"/>
              <a:t>‹Nr.›</a:t>
            </a:fld>
            <a:endParaRPr lang="de-CH"/>
          </a:p>
        </p:txBody>
      </p:sp>
    </p:spTree>
    <p:extLst>
      <p:ext uri="{BB962C8B-B14F-4D97-AF65-F5344CB8AC3E}">
        <p14:creationId xmlns:p14="http://schemas.microsoft.com/office/powerpoint/2010/main" val="765685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08C32-649C-48D1-846E-13FB35BFA4C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E828B891-0269-4FA8-85EE-EA0C702FD9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C9EC192F-7358-4DB8-B929-8902A784A5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FCBA37A-9260-49FF-89D9-F9C8DE1E8B23}"/>
              </a:ext>
            </a:extLst>
          </p:cNvPr>
          <p:cNvSpPr>
            <a:spLocks noGrp="1"/>
          </p:cNvSpPr>
          <p:nvPr>
            <p:ph type="dt" sz="half" idx="10"/>
          </p:nvPr>
        </p:nvSpPr>
        <p:spPr/>
        <p:txBody>
          <a:bodyPr/>
          <a:lstStyle/>
          <a:p>
            <a:fld id="{88D73823-DB17-4539-A3EA-FF590699F0DE}" type="datetimeFigureOut">
              <a:rPr lang="de-CH" smtClean="0"/>
              <a:t>14.07.2021</a:t>
            </a:fld>
            <a:endParaRPr lang="de-CH"/>
          </a:p>
        </p:txBody>
      </p:sp>
      <p:sp>
        <p:nvSpPr>
          <p:cNvPr id="6" name="Fußzeilenplatzhalter 5">
            <a:extLst>
              <a:ext uri="{FF2B5EF4-FFF2-40B4-BE49-F238E27FC236}">
                <a16:creationId xmlns:a16="http://schemas.microsoft.com/office/drawing/2014/main" id="{6E38F696-C7BF-42CB-8F7C-5A1826D3BC9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04C3913E-E174-4BF5-93E8-C65FCC6F2A5F}"/>
              </a:ext>
            </a:extLst>
          </p:cNvPr>
          <p:cNvSpPr>
            <a:spLocks noGrp="1"/>
          </p:cNvSpPr>
          <p:nvPr>
            <p:ph type="sldNum" sz="quarter" idx="12"/>
          </p:nvPr>
        </p:nvSpPr>
        <p:spPr/>
        <p:txBody>
          <a:bodyPr/>
          <a:lstStyle/>
          <a:p>
            <a:fld id="{4340F6DE-1CCE-4EEE-AE10-A1EA5228F87B}" type="slidenum">
              <a:rPr lang="de-CH" smtClean="0"/>
              <a:t>‹Nr.›</a:t>
            </a:fld>
            <a:endParaRPr lang="de-CH"/>
          </a:p>
        </p:txBody>
      </p:sp>
    </p:spTree>
    <p:extLst>
      <p:ext uri="{BB962C8B-B14F-4D97-AF65-F5344CB8AC3E}">
        <p14:creationId xmlns:p14="http://schemas.microsoft.com/office/powerpoint/2010/main" val="167543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23A4EA9-CF76-4B27-AEF2-A56FF973CE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02EA81AA-6472-4590-BBBF-6994680B50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7F690060-E5D9-4C19-8782-15377FCECD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D73823-DB17-4539-A3EA-FF590699F0DE}" type="datetimeFigureOut">
              <a:rPr lang="de-CH" smtClean="0"/>
              <a:t>14.07.2021</a:t>
            </a:fld>
            <a:endParaRPr lang="de-CH"/>
          </a:p>
        </p:txBody>
      </p:sp>
      <p:sp>
        <p:nvSpPr>
          <p:cNvPr id="5" name="Fußzeilenplatzhalter 4">
            <a:extLst>
              <a:ext uri="{FF2B5EF4-FFF2-40B4-BE49-F238E27FC236}">
                <a16:creationId xmlns:a16="http://schemas.microsoft.com/office/drawing/2014/main" id="{0CD743C9-BB24-4736-AB10-1A0A74B4C4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D2580897-9566-483C-87EB-95718C465B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40F6DE-1CCE-4EEE-AE10-A1EA5228F87B}" type="slidenum">
              <a:rPr lang="de-CH" smtClean="0"/>
              <a:t>‹Nr.›</a:t>
            </a:fld>
            <a:endParaRPr lang="de-CH"/>
          </a:p>
        </p:txBody>
      </p:sp>
    </p:spTree>
    <p:extLst>
      <p:ext uri="{BB962C8B-B14F-4D97-AF65-F5344CB8AC3E}">
        <p14:creationId xmlns:p14="http://schemas.microsoft.com/office/powerpoint/2010/main" val="4142981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36F5B4C-C182-4BCC-97EE-12E1D0F4D4F4}"/>
              </a:ext>
            </a:extLst>
          </p:cNvPr>
          <p:cNvSpPr txBox="1"/>
          <p:nvPr/>
        </p:nvSpPr>
        <p:spPr>
          <a:xfrm>
            <a:off x="3819379" y="1606518"/>
            <a:ext cx="5317587" cy="523220"/>
          </a:xfrm>
          <a:prstGeom prst="rect">
            <a:avLst/>
          </a:prstGeom>
          <a:noFill/>
        </p:spPr>
        <p:txBody>
          <a:bodyPr wrap="square" rtlCol="0">
            <a:spAutoFit/>
          </a:bodyPr>
          <a:lstStyle/>
          <a:p>
            <a:r>
              <a:rPr lang="de-CH" sz="2800" dirty="0">
                <a:solidFill>
                  <a:schemeClr val="accent1"/>
                </a:solidFill>
              </a:rPr>
              <a:t>16. Mai bis 21. Mai 2021</a:t>
            </a:r>
          </a:p>
        </p:txBody>
      </p:sp>
      <p:sp>
        <p:nvSpPr>
          <p:cNvPr id="5" name="Textfeld 4">
            <a:extLst>
              <a:ext uri="{FF2B5EF4-FFF2-40B4-BE49-F238E27FC236}">
                <a16:creationId xmlns:a16="http://schemas.microsoft.com/office/drawing/2014/main" id="{DFC6B4A6-AA5C-4BE9-BEFE-F135295B3979}"/>
              </a:ext>
            </a:extLst>
          </p:cNvPr>
          <p:cNvSpPr txBox="1"/>
          <p:nvPr/>
        </p:nvSpPr>
        <p:spPr>
          <a:xfrm>
            <a:off x="4027029" y="615014"/>
            <a:ext cx="3829778" cy="584775"/>
          </a:xfrm>
          <a:prstGeom prst="rect">
            <a:avLst/>
          </a:prstGeom>
          <a:noFill/>
        </p:spPr>
        <p:txBody>
          <a:bodyPr wrap="square" rtlCol="0">
            <a:spAutoFit/>
          </a:bodyPr>
          <a:lstStyle/>
          <a:p>
            <a:r>
              <a:rPr lang="de-CH" sz="3200" dirty="0"/>
              <a:t>   </a:t>
            </a:r>
            <a:r>
              <a:rPr lang="de-CH" sz="3200" dirty="0">
                <a:solidFill>
                  <a:schemeClr val="accent1"/>
                </a:solidFill>
              </a:rPr>
              <a:t>Sempachersee</a:t>
            </a:r>
          </a:p>
        </p:txBody>
      </p:sp>
      <p:pic>
        <p:nvPicPr>
          <p:cNvPr id="7" name="Grafik 6" descr="Ein Bild, das Himmel, draußen, Wasser, Natur enthält.&#10;&#10;Automatisch generierte Beschreibung">
            <a:extLst>
              <a:ext uri="{FF2B5EF4-FFF2-40B4-BE49-F238E27FC236}">
                <a16:creationId xmlns:a16="http://schemas.microsoft.com/office/drawing/2014/main" id="{8618A269-B891-46F3-A1B9-939418BCB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32523">
            <a:off x="580442" y="2536467"/>
            <a:ext cx="5133687" cy="3850265"/>
          </a:xfrm>
          <a:prstGeom prst="rect">
            <a:avLst/>
          </a:prstGeom>
          <a:effectLst>
            <a:softEdge rad="254000"/>
          </a:effectLst>
        </p:spPr>
      </p:pic>
      <p:pic>
        <p:nvPicPr>
          <p:cNvPr id="9" name="Grafik 8" descr="Ein Bild, das Gras, Himmel, draußen, Wohnmobil enthält.&#10;&#10;Automatisch generierte Beschreibung">
            <a:extLst>
              <a:ext uri="{FF2B5EF4-FFF2-40B4-BE49-F238E27FC236}">
                <a16:creationId xmlns:a16="http://schemas.microsoft.com/office/drawing/2014/main" id="{EFBED5E2-05F3-45F4-9FB1-852857930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16483">
            <a:off x="6340530" y="2568619"/>
            <a:ext cx="5133687" cy="3850265"/>
          </a:xfrm>
          <a:prstGeom prst="rect">
            <a:avLst/>
          </a:prstGeom>
          <a:effectLst>
            <a:softEdge rad="254000"/>
          </a:effectLst>
        </p:spPr>
      </p:pic>
    </p:spTree>
    <p:extLst>
      <p:ext uri="{BB962C8B-B14F-4D97-AF65-F5344CB8AC3E}">
        <p14:creationId xmlns:p14="http://schemas.microsoft.com/office/powerpoint/2010/main" val="644734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Himmel, Gras, Gebäude, draußen enthält.&#10;&#10;Automatisch generierte Beschreibung">
            <a:extLst>
              <a:ext uri="{FF2B5EF4-FFF2-40B4-BE49-F238E27FC236}">
                <a16:creationId xmlns:a16="http://schemas.microsoft.com/office/drawing/2014/main" id="{E3E8F424-57DF-43E3-83BF-F641CB860A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718705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Gebäude, Himmel, draußen, Haus enthält.&#10;&#10;Automatisch generierte Beschreibung">
            <a:extLst>
              <a:ext uri="{FF2B5EF4-FFF2-40B4-BE49-F238E27FC236}">
                <a16:creationId xmlns:a16="http://schemas.microsoft.com/office/drawing/2014/main" id="{CA45137F-674D-4A48-AAD9-A7967F16C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71784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Grafik 2" descr="Ein Bild, das draußen, Himmel, Fahrt enthält.&#10;&#10;Automatisch generierte Beschreibung">
            <a:extLst>
              <a:ext uri="{FF2B5EF4-FFF2-40B4-BE49-F238E27FC236}">
                <a16:creationId xmlns:a16="http://schemas.microsoft.com/office/drawing/2014/main" id="{236FBD2D-1314-43A9-8D30-C8EEBA9EAC26}"/>
              </a:ext>
            </a:extLst>
          </p:cNvPr>
          <p:cNvPicPr>
            <a:picLocks noChangeAspect="1"/>
          </p:cNvPicPr>
          <p:nvPr/>
        </p:nvPicPr>
        <p:blipFill rotWithShape="1">
          <a:blip r:embed="rId2">
            <a:extLst>
              <a:ext uri="{28A0092B-C50C-407E-A947-70E740481C1C}">
                <a14:useLocalDpi xmlns:a14="http://schemas.microsoft.com/office/drawing/2010/main" val="0"/>
              </a:ext>
            </a:extLst>
          </a:blip>
          <a:srcRect l="19224" r="38596"/>
          <a:stretch/>
        </p:blipFill>
        <p:spPr>
          <a:xfrm rot="5400000">
            <a:off x="2667000" y="-2667000"/>
            <a:ext cx="6858000" cy="12192000"/>
          </a:xfrm>
          <a:prstGeom prst="rect">
            <a:avLst/>
          </a:prstGeom>
        </p:spPr>
      </p:pic>
    </p:spTree>
    <p:extLst>
      <p:ext uri="{BB962C8B-B14F-4D97-AF65-F5344CB8AC3E}">
        <p14:creationId xmlns:p14="http://schemas.microsoft.com/office/powerpoint/2010/main" val="1823761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Grafik 2" descr="Ein Bild, das Gras, draußen, Himmel, Haus enthält.&#10;&#10;Automatisch generierte Beschreibung">
            <a:extLst>
              <a:ext uri="{FF2B5EF4-FFF2-40B4-BE49-F238E27FC236}">
                <a16:creationId xmlns:a16="http://schemas.microsoft.com/office/drawing/2014/main" id="{7EF83FC7-87A6-43E3-B54D-FCF255E87A39}"/>
              </a:ext>
            </a:extLst>
          </p:cNvPr>
          <p:cNvPicPr>
            <a:picLocks noChangeAspect="1"/>
          </p:cNvPicPr>
          <p:nvPr/>
        </p:nvPicPr>
        <p:blipFill rotWithShape="1">
          <a:blip r:embed="rId2">
            <a:extLst>
              <a:ext uri="{28A0092B-C50C-407E-A947-70E740481C1C}">
                <a14:useLocalDpi xmlns:a14="http://schemas.microsoft.com/office/drawing/2010/main" val="0"/>
              </a:ext>
            </a:extLst>
          </a:blip>
          <a:srcRect t="17232" r="-1" b="11841"/>
          <a:stretch/>
        </p:blipFill>
        <p:spPr>
          <a:xfrm>
            <a:off x="321731" y="557189"/>
            <a:ext cx="5668684" cy="5743618"/>
          </a:xfrm>
          <a:prstGeom prst="rect">
            <a:avLst/>
          </a:prstGeom>
        </p:spPr>
      </p:pic>
      <p:pic>
        <p:nvPicPr>
          <p:cNvPr id="4" name="Grafik 3">
            <a:extLst>
              <a:ext uri="{FF2B5EF4-FFF2-40B4-BE49-F238E27FC236}">
                <a16:creationId xmlns:a16="http://schemas.microsoft.com/office/drawing/2014/main" id="{45AF0E03-0521-4E8C-B242-FD8D4454C500}"/>
              </a:ext>
            </a:extLst>
          </p:cNvPr>
          <p:cNvPicPr>
            <a:picLocks noChangeAspect="1"/>
          </p:cNvPicPr>
          <p:nvPr/>
        </p:nvPicPr>
        <p:blipFill rotWithShape="1">
          <a:blip r:embed="rId3"/>
          <a:srcRect t="8521" r="-2" b="15569"/>
          <a:stretch/>
        </p:blipFill>
        <p:spPr>
          <a:xfrm>
            <a:off x="6195375" y="557189"/>
            <a:ext cx="5674893" cy="5743618"/>
          </a:xfrm>
          <a:prstGeom prst="rect">
            <a:avLst/>
          </a:prstGeom>
        </p:spPr>
      </p:pic>
    </p:spTree>
    <p:extLst>
      <p:ext uri="{BB962C8B-B14F-4D97-AF65-F5344CB8AC3E}">
        <p14:creationId xmlns:p14="http://schemas.microsoft.com/office/powerpoint/2010/main" val="2376798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Baum, draußen enthält.&#10;&#10;Automatisch generierte Beschreibung">
            <a:extLst>
              <a:ext uri="{FF2B5EF4-FFF2-40B4-BE49-F238E27FC236}">
                <a16:creationId xmlns:a16="http://schemas.microsoft.com/office/drawing/2014/main" id="{BA6C6B18-C473-4640-804C-D3D16FB87B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1377916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Baum, Himmel, draußen, Gebäude enthält.&#10;&#10;Automatisch generierte Beschreibung">
            <a:extLst>
              <a:ext uri="{FF2B5EF4-FFF2-40B4-BE49-F238E27FC236}">
                <a16:creationId xmlns:a16="http://schemas.microsoft.com/office/drawing/2014/main" id="{CA7A084E-23B1-4E00-9134-3D552F578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420126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fik 3" descr="Ein Bild, das Gras, draußen, Himmel, Baum enthält.&#10;&#10;Automatisch generierte Beschreibung">
            <a:extLst>
              <a:ext uri="{FF2B5EF4-FFF2-40B4-BE49-F238E27FC236}">
                <a16:creationId xmlns:a16="http://schemas.microsoft.com/office/drawing/2014/main" id="{45797215-EBA7-4282-BC78-2880BB133D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9274" y="1150494"/>
            <a:ext cx="7241730" cy="5431298"/>
          </a:xfrm>
          <a:prstGeom prst="rect">
            <a:avLst/>
          </a:prstGeom>
        </p:spPr>
      </p:pic>
      <p:sp>
        <p:nvSpPr>
          <p:cNvPr id="5" name="Textfeld 4">
            <a:extLst>
              <a:ext uri="{FF2B5EF4-FFF2-40B4-BE49-F238E27FC236}">
                <a16:creationId xmlns:a16="http://schemas.microsoft.com/office/drawing/2014/main" id="{4C35DF13-5270-4CAA-87FE-4A9547DB7ECA}"/>
              </a:ext>
            </a:extLst>
          </p:cNvPr>
          <p:cNvSpPr txBox="1"/>
          <p:nvPr/>
        </p:nvSpPr>
        <p:spPr>
          <a:xfrm>
            <a:off x="3252866" y="276208"/>
            <a:ext cx="6594654" cy="461665"/>
          </a:xfrm>
          <a:prstGeom prst="rect">
            <a:avLst/>
          </a:prstGeom>
          <a:noFill/>
        </p:spPr>
        <p:txBody>
          <a:bodyPr wrap="square" rtlCol="0">
            <a:spAutoFit/>
          </a:bodyPr>
          <a:lstStyle/>
          <a:p>
            <a:r>
              <a:rPr lang="de-CH" sz="2400" i="1" dirty="0"/>
              <a:t>Wanderung</a:t>
            </a:r>
            <a:r>
              <a:rPr lang="de-CH" sz="2400" dirty="0"/>
              <a:t> </a:t>
            </a:r>
            <a:r>
              <a:rPr lang="de-CH" sz="2400" i="1" dirty="0"/>
              <a:t>von </a:t>
            </a:r>
            <a:r>
              <a:rPr lang="de-CH" sz="2400" i="1" dirty="0" err="1"/>
              <a:t>Sempach</a:t>
            </a:r>
            <a:r>
              <a:rPr lang="de-CH" sz="2400" i="1" dirty="0"/>
              <a:t> zum Nachbarort </a:t>
            </a:r>
            <a:r>
              <a:rPr lang="de-CH" sz="2400" i="1" dirty="0" err="1"/>
              <a:t>Nottwil</a:t>
            </a:r>
            <a:endParaRPr lang="de-CH" sz="2400" i="1" dirty="0"/>
          </a:p>
        </p:txBody>
      </p:sp>
    </p:spTree>
    <p:extLst>
      <p:ext uri="{BB962C8B-B14F-4D97-AF65-F5344CB8AC3E}">
        <p14:creationId xmlns:p14="http://schemas.microsoft.com/office/powerpoint/2010/main" val="1306966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Gras, draußen, Baum, Himmel enthält.&#10;&#10;Automatisch generierte Beschreibung">
            <a:extLst>
              <a:ext uri="{FF2B5EF4-FFF2-40B4-BE49-F238E27FC236}">
                <a16:creationId xmlns:a16="http://schemas.microsoft.com/office/drawing/2014/main" id="{A9270134-F1B1-4291-80E4-8FC92EF53F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307204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37879F48-A6C4-482A-8D78-80E3CA4D8D14}"/>
              </a:ext>
            </a:extLst>
          </p:cNvPr>
          <p:cNvSpPr txBox="1"/>
          <p:nvPr/>
        </p:nvSpPr>
        <p:spPr>
          <a:xfrm>
            <a:off x="4498380" y="381453"/>
            <a:ext cx="4474564" cy="461665"/>
          </a:xfrm>
          <a:prstGeom prst="rect">
            <a:avLst/>
          </a:prstGeom>
          <a:noFill/>
        </p:spPr>
        <p:txBody>
          <a:bodyPr wrap="square" rtlCol="0">
            <a:spAutoFit/>
          </a:bodyPr>
          <a:lstStyle/>
          <a:p>
            <a:r>
              <a:rPr lang="de-CH" sz="2400" i="1" dirty="0">
                <a:solidFill>
                  <a:schemeClr val="accent1"/>
                </a:solidFill>
              </a:rPr>
              <a:t>Karibisches Dorf in </a:t>
            </a:r>
            <a:r>
              <a:rPr lang="de-CH" sz="2400" i="1" dirty="0" err="1">
                <a:solidFill>
                  <a:schemeClr val="accent1"/>
                </a:solidFill>
              </a:rPr>
              <a:t>Nottwil</a:t>
            </a:r>
            <a:endParaRPr lang="de-CH" sz="2400" i="1" dirty="0">
              <a:solidFill>
                <a:schemeClr val="accent1"/>
              </a:solidFill>
            </a:endParaRPr>
          </a:p>
        </p:txBody>
      </p:sp>
      <p:sp>
        <p:nvSpPr>
          <p:cNvPr id="4" name="Textfeld 3">
            <a:extLst>
              <a:ext uri="{FF2B5EF4-FFF2-40B4-BE49-F238E27FC236}">
                <a16:creationId xmlns:a16="http://schemas.microsoft.com/office/drawing/2014/main" id="{9280E315-995F-4A2F-80DD-A7F012F208A6}"/>
              </a:ext>
            </a:extLst>
          </p:cNvPr>
          <p:cNvSpPr txBox="1"/>
          <p:nvPr/>
        </p:nvSpPr>
        <p:spPr>
          <a:xfrm>
            <a:off x="680775" y="1177779"/>
            <a:ext cx="7380378" cy="1569660"/>
          </a:xfrm>
          <a:prstGeom prst="rect">
            <a:avLst/>
          </a:prstGeom>
          <a:noFill/>
        </p:spPr>
        <p:txBody>
          <a:bodyPr wrap="square">
            <a:spAutoFit/>
          </a:bodyPr>
          <a:lstStyle/>
          <a:p>
            <a:r>
              <a:rPr lang="de-CH" sz="2400" b="1" dirty="0">
                <a:solidFill>
                  <a:schemeClr val="accent1"/>
                </a:solidFill>
              </a:rPr>
              <a:t>OHNE FLUG IN DIE KARIBIK</a:t>
            </a:r>
          </a:p>
          <a:p>
            <a:endParaRPr lang="de-CH" dirty="0">
              <a:solidFill>
                <a:schemeClr val="accent1"/>
              </a:solidFill>
            </a:endParaRPr>
          </a:p>
          <a:p>
            <a:r>
              <a:rPr lang="de-CH" dirty="0">
                <a:solidFill>
                  <a:schemeClr val="accent1"/>
                </a:solidFill>
              </a:rPr>
              <a:t>Geniesse das karibische Ambiente mit Palmen, Sonne, farbigen Häuschen und einem kühlen Caipirinha oder Cuba Libre in der </a:t>
            </a:r>
            <a:r>
              <a:rPr lang="de-CH" dirty="0" err="1">
                <a:solidFill>
                  <a:schemeClr val="accent1"/>
                </a:solidFill>
              </a:rPr>
              <a:t>Beachbar</a:t>
            </a:r>
            <a:r>
              <a:rPr lang="de-CH" dirty="0">
                <a:solidFill>
                  <a:schemeClr val="accent1"/>
                </a:solidFill>
              </a:rPr>
              <a:t> </a:t>
            </a:r>
            <a:r>
              <a:rPr lang="de-CH" dirty="0" err="1">
                <a:solidFill>
                  <a:schemeClr val="accent1"/>
                </a:solidFill>
              </a:rPr>
              <a:t>Nottwil</a:t>
            </a:r>
            <a:r>
              <a:rPr lang="de-CH" dirty="0">
                <a:solidFill>
                  <a:schemeClr val="accent1"/>
                </a:solidFill>
              </a:rPr>
              <a:t> am Sempachersee!</a:t>
            </a:r>
          </a:p>
        </p:txBody>
      </p:sp>
      <p:pic>
        <p:nvPicPr>
          <p:cNvPr id="6" name="Grafik 5">
            <a:extLst>
              <a:ext uri="{FF2B5EF4-FFF2-40B4-BE49-F238E27FC236}">
                <a16:creationId xmlns:a16="http://schemas.microsoft.com/office/drawing/2014/main" id="{7AC9A6E1-63FC-425E-85DE-3D31FB3FF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748897" y="2000307"/>
            <a:ext cx="4579495" cy="3434621"/>
          </a:xfrm>
          <a:prstGeom prst="rect">
            <a:avLst/>
          </a:prstGeom>
          <a:effectLst>
            <a:softEdge rad="203200"/>
          </a:effectLst>
        </p:spPr>
      </p:pic>
      <p:pic>
        <p:nvPicPr>
          <p:cNvPr id="12" name="Grafik 11" descr="Ein Bild, das Text, Gebäude, draußen, Urlaubsort enthält.&#10;&#10;Automatisch generierte Beschreibung">
            <a:extLst>
              <a:ext uri="{FF2B5EF4-FFF2-40B4-BE49-F238E27FC236}">
                <a16:creationId xmlns:a16="http://schemas.microsoft.com/office/drawing/2014/main" id="{3AEA2C2B-41BB-4284-A6F9-52E407256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3110" y="2747439"/>
            <a:ext cx="3759887" cy="3960610"/>
          </a:xfrm>
          <a:prstGeom prst="rect">
            <a:avLst/>
          </a:prstGeom>
          <a:effectLst>
            <a:softEdge rad="317500"/>
          </a:effectLst>
        </p:spPr>
      </p:pic>
    </p:spTree>
    <p:extLst>
      <p:ext uri="{BB962C8B-B14F-4D97-AF65-F5344CB8AC3E}">
        <p14:creationId xmlns:p14="http://schemas.microsoft.com/office/powerpoint/2010/main" val="1952442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Gebäude, draußen, Himmel enthält.&#10;&#10;Automatisch generierte Beschreibung">
            <a:extLst>
              <a:ext uri="{FF2B5EF4-FFF2-40B4-BE49-F238E27FC236}">
                <a16:creationId xmlns:a16="http://schemas.microsoft.com/office/drawing/2014/main" id="{43D34542-BED6-48CC-AB90-9EC189BEA0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633" y="0"/>
            <a:ext cx="11590734" cy="6858000"/>
          </a:xfrm>
          <a:prstGeom prst="rect">
            <a:avLst/>
          </a:prstGeom>
          <a:effectLst>
            <a:softEdge rad="431800"/>
          </a:effectLst>
        </p:spPr>
      </p:pic>
    </p:spTree>
    <p:extLst>
      <p:ext uri="{BB962C8B-B14F-4D97-AF65-F5344CB8AC3E}">
        <p14:creationId xmlns:p14="http://schemas.microsoft.com/office/powerpoint/2010/main" val="2344277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742A528-B5BC-48B8-92DE-9C2B44451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fik 2" descr="Ein Bild, das Gras, Himmel, draußen, Baum enthält.&#10;&#10;Automatisch generierte Beschreibung">
            <a:extLst>
              <a:ext uri="{FF2B5EF4-FFF2-40B4-BE49-F238E27FC236}">
                <a16:creationId xmlns:a16="http://schemas.microsoft.com/office/drawing/2014/main" id="{D78527F2-F091-4DB8-B50C-35A9CEF6055B}"/>
              </a:ext>
            </a:extLst>
          </p:cNvPr>
          <p:cNvPicPr>
            <a:picLocks noChangeAspect="1"/>
          </p:cNvPicPr>
          <p:nvPr/>
        </p:nvPicPr>
        <p:blipFill rotWithShape="1">
          <a:blip r:embed="rId2">
            <a:extLst>
              <a:ext uri="{28A0092B-C50C-407E-A947-70E740481C1C}">
                <a14:useLocalDpi xmlns:a14="http://schemas.microsoft.com/office/drawing/2010/main" val="0"/>
              </a:ext>
            </a:extLst>
          </a:blip>
          <a:srcRect t="15146" r="-1" b="2329"/>
          <a:stretch/>
        </p:blipFill>
        <p:spPr>
          <a:xfrm>
            <a:off x="2057011" y="501650"/>
            <a:ext cx="9459306" cy="5854700"/>
          </a:xfrm>
          <a:custGeom>
            <a:avLst/>
            <a:gdLst/>
            <a:ahLst/>
            <a:cxnLst/>
            <a:rect l="l" t="t" r="r" b="b"/>
            <a:pathLst>
              <a:path w="8500451" h="5783926">
                <a:moveTo>
                  <a:pt x="4814568" y="604"/>
                </a:moveTo>
                <a:cubicBezTo>
                  <a:pt x="5041344" y="3294"/>
                  <a:pt x="5267019" y="14348"/>
                  <a:pt x="5493575" y="21000"/>
                </a:cubicBezTo>
                <a:cubicBezTo>
                  <a:pt x="5987120" y="36130"/>
                  <a:pt x="6483273" y="35607"/>
                  <a:pt x="6977859" y="46564"/>
                </a:cubicBezTo>
                <a:cubicBezTo>
                  <a:pt x="7286195" y="53346"/>
                  <a:pt x="7590877" y="77867"/>
                  <a:pt x="7880953" y="154038"/>
                </a:cubicBezTo>
                <a:cubicBezTo>
                  <a:pt x="7921646" y="164993"/>
                  <a:pt x="7967557" y="167081"/>
                  <a:pt x="7998861" y="193166"/>
                </a:cubicBezTo>
                <a:cubicBezTo>
                  <a:pt x="8033815" y="222382"/>
                  <a:pt x="8019729" y="265163"/>
                  <a:pt x="7968600" y="273511"/>
                </a:cubicBezTo>
                <a:cubicBezTo>
                  <a:pt x="7903386" y="284466"/>
                  <a:pt x="7836607" y="287597"/>
                  <a:pt x="7764609" y="294901"/>
                </a:cubicBezTo>
                <a:cubicBezTo>
                  <a:pt x="7792260" y="335073"/>
                  <a:pt x="7859040" y="304814"/>
                  <a:pt x="7876257" y="354899"/>
                </a:cubicBezTo>
                <a:cubicBezTo>
                  <a:pt x="7799043" y="389332"/>
                  <a:pt x="7705656" y="366898"/>
                  <a:pt x="7631049" y="400810"/>
                </a:cubicBezTo>
                <a:cubicBezTo>
                  <a:pt x="7633137" y="424287"/>
                  <a:pt x="7649831" y="426374"/>
                  <a:pt x="7663396" y="432635"/>
                </a:cubicBezTo>
                <a:cubicBezTo>
                  <a:pt x="7676961" y="438373"/>
                  <a:pt x="7710871" y="430026"/>
                  <a:pt x="7696264" y="462894"/>
                </a:cubicBezTo>
                <a:cubicBezTo>
                  <a:pt x="7541315" y="482719"/>
                  <a:pt x="7393147" y="550021"/>
                  <a:pt x="7229849" y="540630"/>
                </a:cubicBezTo>
                <a:cubicBezTo>
                  <a:pt x="7431755" y="558890"/>
                  <a:pt x="7602355" y="633496"/>
                  <a:pt x="7780782" y="683059"/>
                </a:cubicBezTo>
                <a:cubicBezTo>
                  <a:pt x="7773479" y="741491"/>
                  <a:pt x="7701483" y="718014"/>
                  <a:pt x="7680613" y="759751"/>
                </a:cubicBezTo>
                <a:cubicBezTo>
                  <a:pt x="7794869" y="788967"/>
                  <a:pt x="7904429" y="823401"/>
                  <a:pt x="7998861" y="880789"/>
                </a:cubicBezTo>
                <a:cubicBezTo>
                  <a:pt x="8083901" y="932439"/>
                  <a:pt x="8164765" y="989306"/>
                  <a:pt x="8257111" y="1031566"/>
                </a:cubicBezTo>
                <a:cubicBezTo>
                  <a:pt x="8354150" y="1075912"/>
                  <a:pt x="8413103" y="1132779"/>
                  <a:pt x="8402148" y="1229819"/>
                </a:cubicBezTo>
                <a:cubicBezTo>
                  <a:pt x="8397452" y="1269468"/>
                  <a:pt x="8409973" y="1302859"/>
                  <a:pt x="8453275" y="1318510"/>
                </a:cubicBezTo>
                <a:cubicBezTo>
                  <a:pt x="8507013" y="1337814"/>
                  <a:pt x="8501275" y="1367029"/>
                  <a:pt x="8499187" y="1411897"/>
                </a:cubicBezTo>
                <a:cubicBezTo>
                  <a:pt x="8496056" y="1465634"/>
                  <a:pt x="8468406" y="1486504"/>
                  <a:pt x="8419885" y="1504764"/>
                </a:cubicBezTo>
                <a:cubicBezTo>
                  <a:pt x="8350497" y="1530327"/>
                  <a:pt x="8349975" y="1569978"/>
                  <a:pt x="8368237" y="1617454"/>
                </a:cubicBezTo>
                <a:cubicBezTo>
                  <a:pt x="8378149" y="1643540"/>
                  <a:pt x="8393278" y="1664409"/>
                  <a:pt x="8415713" y="1683712"/>
                </a:cubicBezTo>
                <a:cubicBezTo>
                  <a:pt x="8493448" y="1751014"/>
                  <a:pt x="8492927" y="1752056"/>
                  <a:pt x="8416755" y="1831880"/>
                </a:cubicBezTo>
                <a:cubicBezTo>
                  <a:pt x="8396408" y="1853269"/>
                  <a:pt x="8374496" y="1867356"/>
                  <a:pt x="8383888" y="1901790"/>
                </a:cubicBezTo>
                <a:cubicBezTo>
                  <a:pt x="8415713" y="2016046"/>
                  <a:pt x="8411538" y="2016046"/>
                  <a:pt x="8283717" y="2053609"/>
                </a:cubicBezTo>
                <a:cubicBezTo>
                  <a:pt x="8254501" y="2062479"/>
                  <a:pt x="8215373" y="2054653"/>
                  <a:pt x="8198678" y="2087521"/>
                </a:cubicBezTo>
                <a:cubicBezTo>
                  <a:pt x="8209113" y="2111521"/>
                  <a:pt x="8184591" y="2690625"/>
                  <a:pt x="8207547" y="2700017"/>
                </a:cubicBezTo>
                <a:cubicBezTo>
                  <a:pt x="8387017" y="2773578"/>
                  <a:pt x="8409451" y="2860184"/>
                  <a:pt x="8269632" y="2996352"/>
                </a:cubicBezTo>
                <a:cubicBezTo>
                  <a:pt x="8175722" y="3087653"/>
                  <a:pt x="8186677" y="3236864"/>
                  <a:pt x="8225807" y="3330251"/>
                </a:cubicBezTo>
                <a:cubicBezTo>
                  <a:pt x="8373452" y="3371467"/>
                  <a:pt x="8341107" y="3481027"/>
                  <a:pt x="8370845" y="3577023"/>
                </a:cubicBezTo>
                <a:cubicBezTo>
                  <a:pt x="8392757" y="3649020"/>
                  <a:pt x="8306673" y="3639107"/>
                  <a:pt x="8310847" y="3671976"/>
                </a:cubicBezTo>
                <a:cubicBezTo>
                  <a:pt x="8365105" y="3711626"/>
                  <a:pt x="8437624" y="3724148"/>
                  <a:pt x="8479884" y="3778406"/>
                </a:cubicBezTo>
                <a:cubicBezTo>
                  <a:pt x="8403713" y="3818056"/>
                  <a:pt x="8365105" y="3873880"/>
                  <a:pt x="8322845" y="3929703"/>
                </a:cubicBezTo>
                <a:cubicBezTo>
                  <a:pt x="8254501" y="4020482"/>
                  <a:pt x="8161635" y="4097174"/>
                  <a:pt x="8063031" y="4166563"/>
                </a:cubicBezTo>
                <a:cubicBezTo>
                  <a:pt x="8012947" y="4649674"/>
                  <a:pt x="7851215" y="5156783"/>
                  <a:pt x="7833475" y="5181825"/>
                </a:cubicBezTo>
                <a:cubicBezTo>
                  <a:pt x="7760436" y="5174520"/>
                  <a:pt x="7618528" y="5466682"/>
                  <a:pt x="7495403" y="5493812"/>
                </a:cubicBezTo>
                <a:cubicBezTo>
                  <a:pt x="7366017" y="5523550"/>
                  <a:pt x="5441925" y="5797973"/>
                  <a:pt x="5148199" y="5783364"/>
                </a:cubicBezTo>
                <a:cubicBezTo>
                  <a:pt x="3551743" y="5705628"/>
                  <a:pt x="3505310" y="5598155"/>
                  <a:pt x="3505310" y="5598155"/>
                </a:cubicBezTo>
                <a:cubicBezTo>
                  <a:pt x="3505310" y="5598155"/>
                  <a:pt x="3596089" y="5571548"/>
                  <a:pt x="3675390" y="5541287"/>
                </a:cubicBezTo>
                <a:cubicBezTo>
                  <a:pt x="3627392" y="5542853"/>
                  <a:pt x="3579395" y="5543896"/>
                  <a:pt x="3531919" y="5542331"/>
                </a:cubicBezTo>
                <a:cubicBezTo>
                  <a:pt x="3164108" y="5531375"/>
                  <a:pt x="3500093" y="5511028"/>
                  <a:pt x="3138022" y="5469291"/>
                </a:cubicBezTo>
                <a:cubicBezTo>
                  <a:pt x="2527092" y="5398860"/>
                  <a:pt x="2618913" y="5380598"/>
                  <a:pt x="2058068" y="5181825"/>
                </a:cubicBezTo>
                <a:cubicBezTo>
                  <a:pt x="2008504" y="5164086"/>
                  <a:pt x="1660519" y="5056613"/>
                  <a:pt x="1447659" y="5044613"/>
                </a:cubicBezTo>
                <a:cubicBezTo>
                  <a:pt x="1391313" y="5041483"/>
                  <a:pt x="1329751" y="5042527"/>
                  <a:pt x="1281230" y="4977311"/>
                </a:cubicBezTo>
                <a:cubicBezTo>
                  <a:pt x="1429920" y="4979399"/>
                  <a:pt x="1557741" y="4979399"/>
                  <a:pt x="1696518" y="4945487"/>
                </a:cubicBezTo>
                <a:cubicBezTo>
                  <a:pt x="1622434" y="4898532"/>
                  <a:pt x="1537394" y="4938705"/>
                  <a:pt x="1478440" y="4905836"/>
                </a:cubicBezTo>
                <a:cubicBezTo>
                  <a:pt x="1423138" y="4875577"/>
                  <a:pt x="1375140" y="4871404"/>
                  <a:pt x="1318795" y="4919401"/>
                </a:cubicBezTo>
                <a:cubicBezTo>
                  <a:pt x="1289578" y="4944443"/>
                  <a:pt x="1237928" y="4939747"/>
                  <a:pt x="1208190" y="4925140"/>
                </a:cubicBezTo>
                <a:cubicBezTo>
                  <a:pt x="1049066" y="4846360"/>
                  <a:pt x="1052718" y="4847404"/>
                  <a:pt x="875857" y="4867751"/>
                </a:cubicBezTo>
                <a:cubicBezTo>
                  <a:pt x="763166" y="4880272"/>
                  <a:pt x="648388" y="4902706"/>
                  <a:pt x="545088" y="4889141"/>
                </a:cubicBezTo>
                <a:cubicBezTo>
                  <a:pt x="532045" y="4859403"/>
                  <a:pt x="543522" y="4845839"/>
                  <a:pt x="558131" y="4841666"/>
                </a:cubicBezTo>
                <a:cubicBezTo>
                  <a:pt x="796034" y="4776973"/>
                  <a:pt x="840379" y="4702889"/>
                  <a:pt x="1081413" y="4662717"/>
                </a:cubicBezTo>
                <a:cubicBezTo>
                  <a:pt x="1099151" y="4617327"/>
                  <a:pt x="1011503" y="4609500"/>
                  <a:pt x="1052718" y="4564633"/>
                </a:cubicBezTo>
                <a:cubicBezTo>
                  <a:pt x="1127846" y="4529678"/>
                  <a:pt x="1216016" y="4570894"/>
                  <a:pt x="1290622" y="4525505"/>
                </a:cubicBezTo>
                <a:cubicBezTo>
                  <a:pt x="1277579" y="4493158"/>
                  <a:pt x="1214972" y="4516636"/>
                  <a:pt x="1217581" y="4482202"/>
                </a:cubicBezTo>
                <a:cubicBezTo>
                  <a:pt x="1220712" y="4442552"/>
                  <a:pt x="1264536" y="4448813"/>
                  <a:pt x="1294796" y="4451421"/>
                </a:cubicBezTo>
                <a:cubicBezTo>
                  <a:pt x="1441398" y="4464985"/>
                  <a:pt x="1568696" y="4390902"/>
                  <a:pt x="1709040" y="4365860"/>
                </a:cubicBezTo>
                <a:cubicBezTo>
                  <a:pt x="1559306" y="4303253"/>
                  <a:pt x="686474" y="4353338"/>
                  <a:pt x="530479" y="4334034"/>
                </a:cubicBezTo>
                <a:cubicBezTo>
                  <a:pt x="367182" y="4314210"/>
                  <a:pt x="107367" y="4261516"/>
                  <a:pt x="174146" y="4244821"/>
                </a:cubicBezTo>
                <a:cubicBezTo>
                  <a:pt x="249796" y="4225518"/>
                  <a:pt x="519524" y="3996484"/>
                  <a:pt x="596216" y="3986050"/>
                </a:cubicBezTo>
                <a:cubicBezTo>
                  <a:pt x="685430" y="3974050"/>
                  <a:pt x="703169" y="3957876"/>
                  <a:pt x="820554" y="3875967"/>
                </a:cubicBezTo>
                <a:cubicBezTo>
                  <a:pt x="897769" y="3822230"/>
                  <a:pt x="576391" y="3939094"/>
                  <a:pt x="451179" y="3901009"/>
                </a:cubicBezTo>
                <a:cubicBezTo>
                  <a:pt x="405268" y="3886923"/>
                  <a:pt x="729255" y="3738233"/>
                  <a:pt x="729255" y="3711105"/>
                </a:cubicBezTo>
                <a:cubicBezTo>
                  <a:pt x="729255" y="3682409"/>
                  <a:pt x="700038" y="3676150"/>
                  <a:pt x="672387" y="3676150"/>
                </a:cubicBezTo>
                <a:cubicBezTo>
                  <a:pt x="610824" y="3676150"/>
                  <a:pt x="629606" y="3651106"/>
                  <a:pt x="568043" y="3652673"/>
                </a:cubicBezTo>
                <a:cubicBezTo>
                  <a:pt x="748558" y="3580154"/>
                  <a:pt x="860205" y="3599458"/>
                  <a:pt x="1038632" y="3533198"/>
                </a:cubicBezTo>
                <a:cubicBezTo>
                  <a:pt x="1125760" y="3500852"/>
                  <a:pt x="817425" y="3393378"/>
                  <a:pt x="907160" y="3365206"/>
                </a:cubicBezTo>
                <a:cubicBezTo>
                  <a:pt x="941071" y="3354249"/>
                  <a:pt x="986461" y="3365727"/>
                  <a:pt x="1009938" y="3327120"/>
                </a:cubicBezTo>
                <a:cubicBezTo>
                  <a:pt x="972897" y="3296340"/>
                  <a:pt x="923855" y="3309904"/>
                  <a:pt x="886812" y="3322425"/>
                </a:cubicBezTo>
                <a:cubicBezTo>
                  <a:pt x="792381" y="3354772"/>
                  <a:pt x="799165" y="3346946"/>
                  <a:pt x="789773" y="3322947"/>
                </a:cubicBezTo>
                <a:cubicBezTo>
                  <a:pt x="758993" y="3241037"/>
                  <a:pt x="682822" y="3267123"/>
                  <a:pt x="615520" y="3280688"/>
                </a:cubicBezTo>
                <a:cubicBezTo>
                  <a:pt x="412050" y="3321382"/>
                  <a:pt x="205972" y="3309904"/>
                  <a:pt x="3023" y="3351641"/>
                </a:cubicBezTo>
                <a:cubicBezTo>
                  <a:pt x="-18888" y="3356337"/>
                  <a:pt x="83890" y="3262949"/>
                  <a:pt x="132409" y="3251993"/>
                </a:cubicBezTo>
                <a:cubicBezTo>
                  <a:pt x="185103" y="3240516"/>
                  <a:pt x="249796" y="3248863"/>
                  <a:pt x="287360" y="3195127"/>
                </a:cubicBezTo>
                <a:cubicBezTo>
                  <a:pt x="220579" y="3181561"/>
                  <a:pt x="144410" y="3207647"/>
                  <a:pt x="78150" y="3164866"/>
                </a:cubicBezTo>
                <a:cubicBezTo>
                  <a:pt x="225276" y="3105913"/>
                  <a:pt x="371878" y="3107999"/>
                  <a:pt x="498655" y="3069914"/>
                </a:cubicBezTo>
                <a:cubicBezTo>
                  <a:pt x="510133" y="2999483"/>
                  <a:pt x="426658" y="3025046"/>
                  <a:pt x="396399" y="2984874"/>
                </a:cubicBezTo>
                <a:cubicBezTo>
                  <a:pt x="1351140" y="2916007"/>
                  <a:pt x="817946" y="2712537"/>
                  <a:pt x="658822" y="2601411"/>
                </a:cubicBezTo>
                <a:cubicBezTo>
                  <a:pt x="605607" y="2564370"/>
                  <a:pt x="1164888" y="2388551"/>
                  <a:pt x="1183148" y="2383856"/>
                </a:cubicBezTo>
                <a:cubicBezTo>
                  <a:pt x="1229581" y="2372900"/>
                  <a:pt x="1413747" y="2380725"/>
                  <a:pt x="1451311" y="2366639"/>
                </a:cubicBezTo>
                <a:cubicBezTo>
                  <a:pt x="1499309" y="2348901"/>
                  <a:pt x="1340706" y="2318120"/>
                  <a:pt x="1376184" y="2296729"/>
                </a:cubicBezTo>
                <a:cubicBezTo>
                  <a:pt x="1625043" y="2145953"/>
                  <a:pt x="1642780" y="1919006"/>
                  <a:pt x="1572870" y="1902834"/>
                </a:cubicBezTo>
                <a:cubicBezTo>
                  <a:pt x="1500353" y="1886138"/>
                  <a:pt x="1429399" y="1899181"/>
                  <a:pt x="1362097" y="1926311"/>
                </a:cubicBezTo>
                <a:cubicBezTo>
                  <a:pt x="1252536" y="1970656"/>
                  <a:pt x="493960" y="1907528"/>
                  <a:pt x="281620" y="1943006"/>
                </a:cubicBezTo>
                <a:cubicBezTo>
                  <a:pt x="249274" y="1948223"/>
                  <a:pt x="205451" y="1971700"/>
                  <a:pt x="174669" y="1927876"/>
                </a:cubicBezTo>
                <a:cubicBezTo>
                  <a:pt x="393269" y="1785969"/>
                  <a:pt x="673952" y="1826663"/>
                  <a:pt x="918115" y="1730145"/>
                </a:cubicBezTo>
                <a:cubicBezTo>
                  <a:pt x="822119" y="1663886"/>
                  <a:pt x="724558" y="1667017"/>
                  <a:pt x="624389" y="1676929"/>
                </a:cubicBezTo>
                <a:cubicBezTo>
                  <a:pt x="598304" y="1679538"/>
                  <a:pt x="562826" y="1683190"/>
                  <a:pt x="556565" y="1655539"/>
                </a:cubicBezTo>
                <a:cubicBezTo>
                  <a:pt x="548739" y="1620584"/>
                  <a:pt x="590999" y="1614323"/>
                  <a:pt x="618650" y="1600237"/>
                </a:cubicBezTo>
                <a:cubicBezTo>
                  <a:pt x="660909" y="1578325"/>
                  <a:pt x="723515" y="1604410"/>
                  <a:pt x="775165" y="1544413"/>
                </a:cubicBezTo>
                <a:cubicBezTo>
                  <a:pt x="618650" y="1558500"/>
                  <a:pt x="486656" y="1583021"/>
                  <a:pt x="348401" y="1624758"/>
                </a:cubicBezTo>
                <a:cubicBezTo>
                  <a:pt x="360400" y="1587717"/>
                  <a:pt x="402137" y="1570499"/>
                  <a:pt x="378660" y="1539719"/>
                </a:cubicBezTo>
                <a:cubicBezTo>
                  <a:pt x="360922" y="1516763"/>
                  <a:pt x="310316" y="1505806"/>
                  <a:pt x="336402" y="1463025"/>
                </a:cubicBezTo>
                <a:cubicBezTo>
                  <a:pt x="409963" y="1417636"/>
                  <a:pt x="514307" y="1429636"/>
                  <a:pt x="576913" y="1364421"/>
                </a:cubicBezTo>
                <a:cubicBezTo>
                  <a:pt x="665605" y="1271556"/>
                  <a:pt x="803338" y="1239731"/>
                  <a:pt x="911856" y="1171908"/>
                </a:cubicBezTo>
                <a:cubicBezTo>
                  <a:pt x="947853" y="1149995"/>
                  <a:pt x="1184192" y="1073303"/>
                  <a:pt x="1247841" y="1048782"/>
                </a:cubicBezTo>
                <a:cubicBezTo>
                  <a:pt x="1336532" y="1014349"/>
                  <a:pt x="1437746" y="1002349"/>
                  <a:pt x="1524872" y="939221"/>
                </a:cubicBezTo>
                <a:cubicBezTo>
                  <a:pt x="1439310" y="926178"/>
                  <a:pt x="1369923" y="985133"/>
                  <a:pt x="1267145" y="956439"/>
                </a:cubicBezTo>
                <a:cubicBezTo>
                  <a:pt x="1429920" y="895398"/>
                  <a:pt x="1579131" y="867746"/>
                  <a:pt x="1697039" y="783749"/>
                </a:cubicBezTo>
                <a:cubicBezTo>
                  <a:pt x="1711648" y="773315"/>
                  <a:pt x="1740342" y="776446"/>
                  <a:pt x="1762255" y="772794"/>
                </a:cubicBezTo>
                <a:cubicBezTo>
                  <a:pt x="1992852" y="735752"/>
                  <a:pt x="2224495" y="704449"/>
                  <a:pt x="2452486" y="650712"/>
                </a:cubicBezTo>
                <a:cubicBezTo>
                  <a:pt x="2504136" y="638191"/>
                  <a:pt x="2595436" y="635061"/>
                  <a:pt x="2586045" y="590193"/>
                </a:cubicBezTo>
                <a:cubicBezTo>
                  <a:pt x="2571959" y="522891"/>
                  <a:pt x="2486919" y="570889"/>
                  <a:pt x="2432138" y="577150"/>
                </a:cubicBezTo>
                <a:cubicBezTo>
                  <a:pt x="2262059" y="597497"/>
                  <a:pt x="2091979" y="632974"/>
                  <a:pt x="1919291" y="613149"/>
                </a:cubicBezTo>
                <a:cubicBezTo>
                  <a:pt x="2035633" y="588107"/>
                  <a:pt x="2151455" y="562542"/>
                  <a:pt x="2267799" y="537499"/>
                </a:cubicBezTo>
                <a:cubicBezTo>
                  <a:pt x="2134238" y="546368"/>
                  <a:pt x="2017896" y="487936"/>
                  <a:pt x="1887988" y="514022"/>
                </a:cubicBezTo>
                <a:cubicBezTo>
                  <a:pt x="1846250" y="522370"/>
                  <a:pt x="1802427" y="495762"/>
                  <a:pt x="1798252" y="454546"/>
                </a:cubicBezTo>
                <a:cubicBezTo>
                  <a:pt x="1793557" y="421678"/>
                  <a:pt x="1832686" y="407071"/>
                  <a:pt x="1862424" y="396636"/>
                </a:cubicBezTo>
                <a:cubicBezTo>
                  <a:pt x="1938595" y="370028"/>
                  <a:pt x="1999113" y="291250"/>
                  <a:pt x="2096675" y="332987"/>
                </a:cubicBezTo>
                <a:cubicBezTo>
                  <a:pt x="2158237" y="267250"/>
                  <a:pt x="2256320" y="256816"/>
                  <a:pt x="2335621" y="239600"/>
                </a:cubicBezTo>
                <a:cubicBezTo>
                  <a:pt x="2588654" y="185341"/>
                  <a:pt x="2845338" y="143081"/>
                  <a:pt x="3102023" y="107082"/>
                </a:cubicBezTo>
                <a:cubicBezTo>
                  <a:pt x="3270538" y="83605"/>
                  <a:pt x="3444270" y="93518"/>
                  <a:pt x="3611219" y="63780"/>
                </a:cubicBezTo>
                <a:cubicBezTo>
                  <a:pt x="3937814" y="5869"/>
                  <a:pt x="4262322" y="7436"/>
                  <a:pt x="4587352" y="1175"/>
                </a:cubicBezTo>
                <a:cubicBezTo>
                  <a:pt x="4663262" y="-260"/>
                  <a:pt x="4738976" y="-293"/>
                  <a:pt x="4814568" y="604"/>
                </a:cubicBezTo>
                <a:close/>
              </a:path>
            </a:pathLst>
          </a:custGeom>
        </p:spPr>
      </p:pic>
    </p:spTree>
    <p:extLst>
      <p:ext uri="{BB962C8B-B14F-4D97-AF65-F5344CB8AC3E}">
        <p14:creationId xmlns:p14="http://schemas.microsoft.com/office/powerpoint/2010/main" val="686571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Himmel, Baum, Schild enthält.&#10;&#10;Automatisch generierte Beschreibung">
            <a:extLst>
              <a:ext uri="{FF2B5EF4-FFF2-40B4-BE49-F238E27FC236}">
                <a16:creationId xmlns:a16="http://schemas.microsoft.com/office/drawing/2014/main" id="{9566FE26-4E5F-4BAA-AFCB-C7A00285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a:effectLst>
            <a:softEdge rad="355600"/>
          </a:effectLst>
        </p:spPr>
      </p:pic>
    </p:spTree>
    <p:extLst>
      <p:ext uri="{BB962C8B-B14F-4D97-AF65-F5344CB8AC3E}">
        <p14:creationId xmlns:p14="http://schemas.microsoft.com/office/powerpoint/2010/main" val="2484297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descr="Ein Bild, das Person, draußen, sitzend, älter enthält.&#10;&#10;Automatisch generierte Beschreibung">
            <a:extLst>
              <a:ext uri="{FF2B5EF4-FFF2-40B4-BE49-F238E27FC236}">
                <a16:creationId xmlns:a16="http://schemas.microsoft.com/office/drawing/2014/main" id="{8550A70E-12EE-4375-9332-DD951846A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955" y="643466"/>
            <a:ext cx="7428089" cy="5571067"/>
          </a:xfrm>
          <a:prstGeom prst="rect">
            <a:avLst/>
          </a:prstGeom>
        </p:spPr>
      </p:pic>
    </p:spTree>
    <p:extLst>
      <p:ext uri="{BB962C8B-B14F-4D97-AF65-F5344CB8AC3E}">
        <p14:creationId xmlns:p14="http://schemas.microsoft.com/office/powerpoint/2010/main" val="258130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Gras, draußen, Baum enthält.&#10;&#10;Automatisch generierte Beschreibung">
            <a:extLst>
              <a:ext uri="{FF2B5EF4-FFF2-40B4-BE49-F238E27FC236}">
                <a16:creationId xmlns:a16="http://schemas.microsoft.com/office/drawing/2014/main" id="{314C3A88-1056-4BCD-9BDD-B3A118681E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9294" y="992221"/>
            <a:ext cx="9144000" cy="6858000"/>
          </a:xfrm>
          <a:prstGeom prst="rect">
            <a:avLst/>
          </a:prstGeom>
        </p:spPr>
      </p:pic>
    </p:spTree>
    <p:extLst>
      <p:ext uri="{BB962C8B-B14F-4D97-AF65-F5344CB8AC3E}">
        <p14:creationId xmlns:p14="http://schemas.microsoft.com/office/powerpoint/2010/main" val="3702169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Gras, draußen, Himmel, Feld enthält.&#10;&#10;Automatisch generierte Beschreibung">
            <a:extLst>
              <a:ext uri="{FF2B5EF4-FFF2-40B4-BE49-F238E27FC236}">
                <a16:creationId xmlns:a16="http://schemas.microsoft.com/office/drawing/2014/main" id="{0CCD20CE-6546-4DB6-AC6F-2FC889F32A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2290" y="126459"/>
            <a:ext cx="8806774" cy="6605081"/>
          </a:xfrm>
          <a:prstGeom prst="rect">
            <a:avLst/>
          </a:prstGeom>
        </p:spPr>
      </p:pic>
    </p:spTree>
    <p:extLst>
      <p:ext uri="{BB962C8B-B14F-4D97-AF65-F5344CB8AC3E}">
        <p14:creationId xmlns:p14="http://schemas.microsoft.com/office/powerpoint/2010/main" val="2111366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Gras, Baum, Himmel, draußen enthält.&#10;&#10;Automatisch generierte Beschreibung">
            <a:extLst>
              <a:ext uri="{FF2B5EF4-FFF2-40B4-BE49-F238E27FC236}">
                <a16:creationId xmlns:a16="http://schemas.microsoft.com/office/drawing/2014/main" id="{DAC97F0E-9030-473A-80C9-DD5ADF095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717951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descr="Ein Bild, das Baum, draußen, Himmel, Wasser enthält.&#10;&#10;Automatisch generierte Beschreibung">
            <a:extLst>
              <a:ext uri="{FF2B5EF4-FFF2-40B4-BE49-F238E27FC236}">
                <a16:creationId xmlns:a16="http://schemas.microsoft.com/office/drawing/2014/main" id="{383F85A7-D36D-4F43-A35C-AB008B98A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1684" y="1021403"/>
            <a:ext cx="7248428" cy="5436321"/>
          </a:xfrm>
          <a:prstGeom prst="rect">
            <a:avLst/>
          </a:prstGeom>
        </p:spPr>
      </p:pic>
      <p:sp>
        <p:nvSpPr>
          <p:cNvPr id="4" name="Textfeld 3">
            <a:extLst>
              <a:ext uri="{FF2B5EF4-FFF2-40B4-BE49-F238E27FC236}">
                <a16:creationId xmlns:a16="http://schemas.microsoft.com/office/drawing/2014/main" id="{2853C52D-CB96-496C-9C57-D8B108C4E4EC}"/>
              </a:ext>
            </a:extLst>
          </p:cNvPr>
          <p:cNvSpPr txBox="1"/>
          <p:nvPr/>
        </p:nvSpPr>
        <p:spPr>
          <a:xfrm>
            <a:off x="4455268" y="200536"/>
            <a:ext cx="3433864" cy="523220"/>
          </a:xfrm>
          <a:prstGeom prst="rect">
            <a:avLst/>
          </a:prstGeom>
          <a:noFill/>
        </p:spPr>
        <p:txBody>
          <a:bodyPr wrap="square" rtlCol="0">
            <a:spAutoFit/>
          </a:bodyPr>
          <a:lstStyle/>
          <a:p>
            <a:r>
              <a:rPr lang="de-CH" sz="2800" b="1" dirty="0"/>
              <a:t>Vogelwarte </a:t>
            </a:r>
            <a:r>
              <a:rPr lang="de-CH" sz="2800" b="1" dirty="0" err="1"/>
              <a:t>Sempach</a:t>
            </a:r>
            <a:endParaRPr lang="de-CH" sz="2800" b="1" dirty="0"/>
          </a:p>
        </p:txBody>
      </p:sp>
    </p:spTree>
    <p:extLst>
      <p:ext uri="{BB962C8B-B14F-4D97-AF65-F5344CB8AC3E}">
        <p14:creationId xmlns:p14="http://schemas.microsoft.com/office/powerpoint/2010/main" val="4269979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Wand, Vogel, niedergelassen, Singvogel enthält.&#10;&#10;Automatisch generierte Beschreibung">
            <a:extLst>
              <a:ext uri="{FF2B5EF4-FFF2-40B4-BE49-F238E27FC236}">
                <a16:creationId xmlns:a16="http://schemas.microsoft.com/office/drawing/2014/main" id="{2D0F0129-24B8-4E19-84CB-7DE276CBFD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825" y="148971"/>
            <a:ext cx="3942512" cy="4348057"/>
          </a:xfrm>
          <a:prstGeom prst="rect">
            <a:avLst/>
          </a:prstGeom>
          <a:effectLst>
            <a:softEdge rad="393700"/>
          </a:effectLst>
        </p:spPr>
      </p:pic>
      <p:pic>
        <p:nvPicPr>
          <p:cNvPr id="5" name="Grafik 4" descr="Ein Bild, das Vogel, grau, schließen enthält.&#10;&#10;Automatisch generierte Beschreibung">
            <a:extLst>
              <a:ext uri="{FF2B5EF4-FFF2-40B4-BE49-F238E27FC236}">
                <a16:creationId xmlns:a16="http://schemas.microsoft.com/office/drawing/2014/main" id="{567AD7BA-70E1-4E2F-8F3A-F85339520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3523" y="3146897"/>
            <a:ext cx="3222552" cy="3394589"/>
          </a:xfrm>
          <a:prstGeom prst="rect">
            <a:avLst/>
          </a:prstGeom>
          <a:effectLst>
            <a:softEdge rad="88900"/>
          </a:effectLst>
        </p:spPr>
      </p:pic>
      <p:pic>
        <p:nvPicPr>
          <p:cNvPr id="7" name="Grafik 6" descr="Ein Bild, das Vogel, Hühnervogel, Raufußhuhn, Huhn enthält.&#10;&#10;Automatisch generierte Beschreibung">
            <a:extLst>
              <a:ext uri="{FF2B5EF4-FFF2-40B4-BE49-F238E27FC236}">
                <a16:creationId xmlns:a16="http://schemas.microsoft.com/office/drawing/2014/main" id="{05B989E6-8B09-480E-A629-621CF1C17A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5174" y="148971"/>
            <a:ext cx="4572001" cy="3429001"/>
          </a:xfrm>
          <a:prstGeom prst="rect">
            <a:avLst/>
          </a:prstGeom>
          <a:effectLst>
            <a:softEdge rad="203200"/>
          </a:effectLst>
        </p:spPr>
      </p:pic>
    </p:spTree>
    <p:extLst>
      <p:ext uri="{BB962C8B-B14F-4D97-AF65-F5344CB8AC3E}">
        <p14:creationId xmlns:p14="http://schemas.microsoft.com/office/powerpoint/2010/main" val="3366288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descr="Ein Bild, das Vogel, sitzend, niedergelassen, gelb enthält.&#10;&#10;Automatisch generierte Beschreibung">
            <a:extLst>
              <a:ext uri="{FF2B5EF4-FFF2-40B4-BE49-F238E27FC236}">
                <a16:creationId xmlns:a16="http://schemas.microsoft.com/office/drawing/2014/main" id="{CD54E8CA-5B56-479C-AFE6-F763BD6463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8980" y="212606"/>
            <a:ext cx="5664874" cy="3852114"/>
          </a:xfrm>
          <a:prstGeom prst="rect">
            <a:avLst/>
          </a:prstGeom>
          <a:effectLst>
            <a:softEdge rad="177800"/>
          </a:effectLst>
        </p:spPr>
      </p:pic>
      <p:pic>
        <p:nvPicPr>
          <p:cNvPr id="5" name="Grafik 4" descr="Ein Bild, das Wiedehopf, Vogel enthält.&#10;&#10;Automatisch generierte Beschreibung">
            <a:extLst>
              <a:ext uri="{FF2B5EF4-FFF2-40B4-BE49-F238E27FC236}">
                <a16:creationId xmlns:a16="http://schemas.microsoft.com/office/drawing/2014/main" id="{E5F5610D-BA10-4FAC-876D-57C0BEA3E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918" y="2643154"/>
            <a:ext cx="5664874" cy="3923015"/>
          </a:xfrm>
          <a:prstGeom prst="rect">
            <a:avLst/>
          </a:prstGeom>
          <a:effectLst>
            <a:softEdge rad="279400"/>
          </a:effectLst>
        </p:spPr>
      </p:pic>
    </p:spTree>
    <p:extLst>
      <p:ext uri="{BB962C8B-B14F-4D97-AF65-F5344CB8AC3E}">
        <p14:creationId xmlns:p14="http://schemas.microsoft.com/office/powerpoint/2010/main" val="1041552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descr="Ein Bild, das Text, draußen, Baum, geparkt enthält.&#10;&#10;Automatisch generierte Beschreibung">
            <a:extLst>
              <a:ext uri="{FF2B5EF4-FFF2-40B4-BE49-F238E27FC236}">
                <a16:creationId xmlns:a16="http://schemas.microsoft.com/office/drawing/2014/main" id="{B087C79E-E0D5-4206-9B79-7E03D87667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955" y="643466"/>
            <a:ext cx="7428089" cy="5571067"/>
          </a:xfrm>
          <a:prstGeom prst="rect">
            <a:avLst/>
          </a:prstGeom>
          <a:effectLst>
            <a:softEdge rad="546100"/>
          </a:effectLst>
        </p:spPr>
      </p:pic>
      <p:sp>
        <p:nvSpPr>
          <p:cNvPr id="4" name="Textfeld 3">
            <a:extLst>
              <a:ext uri="{FF2B5EF4-FFF2-40B4-BE49-F238E27FC236}">
                <a16:creationId xmlns:a16="http://schemas.microsoft.com/office/drawing/2014/main" id="{2BD571AF-275B-4EB5-8D97-9C7DCE176EB6}"/>
              </a:ext>
            </a:extLst>
          </p:cNvPr>
          <p:cNvSpPr txBox="1"/>
          <p:nvPr/>
        </p:nvSpPr>
        <p:spPr>
          <a:xfrm>
            <a:off x="10048673" y="6373059"/>
            <a:ext cx="2276272" cy="369332"/>
          </a:xfrm>
          <a:prstGeom prst="rect">
            <a:avLst/>
          </a:prstGeom>
          <a:noFill/>
        </p:spPr>
        <p:txBody>
          <a:bodyPr wrap="square" rtlCol="0">
            <a:spAutoFit/>
          </a:bodyPr>
          <a:lstStyle/>
          <a:p>
            <a:r>
              <a:rPr lang="de-CH" dirty="0"/>
              <a:t>Walter Käppeli</a:t>
            </a:r>
          </a:p>
        </p:txBody>
      </p:sp>
    </p:spTree>
    <p:extLst>
      <p:ext uri="{BB962C8B-B14F-4D97-AF65-F5344CB8AC3E}">
        <p14:creationId xmlns:p14="http://schemas.microsoft.com/office/powerpoint/2010/main" val="1115695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Grafik 2" descr="Ein Bild, das Himmel, Wasser, draußen, Fluss enthält.&#10;&#10;Automatisch generierte Beschreibung">
            <a:extLst>
              <a:ext uri="{FF2B5EF4-FFF2-40B4-BE49-F238E27FC236}">
                <a16:creationId xmlns:a16="http://schemas.microsoft.com/office/drawing/2014/main" id="{17BF91DE-054C-4F71-B959-37F169C31311}"/>
              </a:ext>
            </a:extLst>
          </p:cNvPr>
          <p:cNvPicPr>
            <a:picLocks noChangeAspect="1"/>
          </p:cNvPicPr>
          <p:nvPr/>
        </p:nvPicPr>
        <p:blipFill rotWithShape="1">
          <a:blip r:embed="rId2">
            <a:extLst>
              <a:ext uri="{28A0092B-C50C-407E-A947-70E740481C1C}">
                <a14:useLocalDpi xmlns:a14="http://schemas.microsoft.com/office/drawing/2010/main" val="0"/>
              </a:ext>
            </a:extLst>
          </a:blip>
          <a:srcRect b="1368"/>
          <a:stretch/>
        </p:blipFill>
        <p:spPr>
          <a:xfrm>
            <a:off x="1460597" y="231608"/>
            <a:ext cx="8724263" cy="64536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3776263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fik 2" descr="Ein Bild, das Text, draußen, Baum, geparkt enthält.&#10;&#10;Automatisch generierte Beschreibung">
            <a:extLst>
              <a:ext uri="{FF2B5EF4-FFF2-40B4-BE49-F238E27FC236}">
                <a16:creationId xmlns:a16="http://schemas.microsoft.com/office/drawing/2014/main" id="{969A082A-30E5-43B0-AF2E-86B12BB48F45}"/>
              </a:ext>
            </a:extLst>
          </p:cNvPr>
          <p:cNvPicPr>
            <a:picLocks noChangeAspect="1"/>
          </p:cNvPicPr>
          <p:nvPr/>
        </p:nvPicPr>
        <p:blipFill rotWithShape="1">
          <a:blip r:embed="rId2">
            <a:extLst>
              <a:ext uri="{28A0092B-C50C-407E-A947-70E740481C1C}">
                <a14:useLocalDpi xmlns:a14="http://schemas.microsoft.com/office/drawing/2010/main" val="0"/>
              </a:ext>
            </a:extLst>
          </a:blip>
          <a:srcRect t="8222" r="1" b="1"/>
          <a:stretch/>
        </p:blipFill>
        <p:spPr>
          <a:xfrm>
            <a:off x="1114426" y="10"/>
            <a:ext cx="9963149"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spTree>
    <p:extLst>
      <p:ext uri="{BB962C8B-B14F-4D97-AF65-F5344CB8AC3E}">
        <p14:creationId xmlns:p14="http://schemas.microsoft.com/office/powerpoint/2010/main" val="4158713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BB6B84F-34F9-49FA-BB98-B734D6DD1509}"/>
              </a:ext>
            </a:extLst>
          </p:cNvPr>
          <p:cNvSpPr txBox="1"/>
          <p:nvPr/>
        </p:nvSpPr>
        <p:spPr>
          <a:xfrm>
            <a:off x="1596682" y="528012"/>
            <a:ext cx="9158068" cy="646331"/>
          </a:xfrm>
          <a:prstGeom prst="rect">
            <a:avLst/>
          </a:prstGeom>
          <a:noFill/>
        </p:spPr>
        <p:txBody>
          <a:bodyPr wrap="square">
            <a:spAutoFit/>
          </a:bodyPr>
          <a:lstStyle/>
          <a:p>
            <a:r>
              <a:rPr lang="de-CH" dirty="0"/>
              <a:t>Die </a:t>
            </a:r>
            <a:r>
              <a:rPr lang="de-CH" b="1" i="1" dirty="0"/>
              <a:t>Stadt </a:t>
            </a:r>
            <a:r>
              <a:rPr lang="de-CH" b="1" i="1" dirty="0" err="1"/>
              <a:t>Sempach</a:t>
            </a:r>
            <a:r>
              <a:rPr lang="de-CH" b="1" i="1" dirty="0"/>
              <a:t> </a:t>
            </a:r>
            <a:r>
              <a:rPr lang="de-CH" dirty="0"/>
              <a:t>ist nicht nur geschichtsträchtig, sie liegt auch landschaftlich in einer einladenden Umgebung mit wunderbarem Blick auf die Zentralschweizer Voralpen.</a:t>
            </a:r>
          </a:p>
        </p:txBody>
      </p:sp>
      <p:sp>
        <p:nvSpPr>
          <p:cNvPr id="5" name="Textfeld 4">
            <a:extLst>
              <a:ext uri="{FF2B5EF4-FFF2-40B4-BE49-F238E27FC236}">
                <a16:creationId xmlns:a16="http://schemas.microsoft.com/office/drawing/2014/main" id="{33ED8C5C-77F2-4E39-A1BD-EEBECFD06BF0}"/>
              </a:ext>
            </a:extLst>
          </p:cNvPr>
          <p:cNvSpPr txBox="1"/>
          <p:nvPr/>
        </p:nvSpPr>
        <p:spPr>
          <a:xfrm>
            <a:off x="1499965" y="3028762"/>
            <a:ext cx="8621737" cy="646331"/>
          </a:xfrm>
          <a:prstGeom prst="rect">
            <a:avLst/>
          </a:prstGeom>
          <a:noFill/>
        </p:spPr>
        <p:txBody>
          <a:bodyPr wrap="square">
            <a:spAutoFit/>
          </a:bodyPr>
          <a:lstStyle/>
          <a:p>
            <a:r>
              <a:rPr lang="de-CH" dirty="0"/>
              <a:t>1234 wird </a:t>
            </a:r>
            <a:r>
              <a:rPr lang="de-CH" dirty="0" err="1"/>
              <a:t>Sempach</a:t>
            </a:r>
            <a:r>
              <a:rPr lang="de-CH" dirty="0"/>
              <a:t> erstmals als Stadt urkundlich erwähnt. Seit jeher ist der Name </a:t>
            </a:r>
            <a:r>
              <a:rPr lang="de-CH" dirty="0" err="1"/>
              <a:t>Sempach</a:t>
            </a:r>
            <a:r>
              <a:rPr lang="de-CH" dirty="0"/>
              <a:t> allerdings mit dem entscheidenden Krieg 1386 gegen die Habsburger verbunden. </a:t>
            </a:r>
          </a:p>
        </p:txBody>
      </p:sp>
      <p:sp>
        <p:nvSpPr>
          <p:cNvPr id="7" name="Textfeld 6">
            <a:extLst>
              <a:ext uri="{FF2B5EF4-FFF2-40B4-BE49-F238E27FC236}">
                <a16:creationId xmlns:a16="http://schemas.microsoft.com/office/drawing/2014/main" id="{3B276B6A-D78E-44A2-B343-F1CD693A332B}"/>
              </a:ext>
            </a:extLst>
          </p:cNvPr>
          <p:cNvSpPr txBox="1"/>
          <p:nvPr/>
        </p:nvSpPr>
        <p:spPr>
          <a:xfrm>
            <a:off x="1538652" y="1403971"/>
            <a:ext cx="8544365" cy="369332"/>
          </a:xfrm>
          <a:prstGeom prst="rect">
            <a:avLst/>
          </a:prstGeom>
          <a:noFill/>
        </p:spPr>
        <p:txBody>
          <a:bodyPr wrap="square">
            <a:spAutoFit/>
          </a:bodyPr>
          <a:lstStyle/>
          <a:p>
            <a:r>
              <a:rPr lang="de-CH" dirty="0" err="1"/>
              <a:t>Sempach</a:t>
            </a:r>
            <a:r>
              <a:rPr lang="de-CH" dirty="0"/>
              <a:t> konnte seinen ursprünglichen mittelalterlichen </a:t>
            </a:r>
            <a:r>
              <a:rPr lang="de-CH" dirty="0" err="1"/>
              <a:t>Städtlicharakter</a:t>
            </a:r>
            <a:r>
              <a:rPr lang="de-CH" dirty="0"/>
              <a:t> bewahren.</a:t>
            </a:r>
          </a:p>
        </p:txBody>
      </p:sp>
      <p:sp>
        <p:nvSpPr>
          <p:cNvPr id="9" name="Textfeld 8">
            <a:extLst>
              <a:ext uri="{FF2B5EF4-FFF2-40B4-BE49-F238E27FC236}">
                <a16:creationId xmlns:a16="http://schemas.microsoft.com/office/drawing/2014/main" id="{B94FA587-3149-448C-9261-75CC7F70F296}"/>
              </a:ext>
            </a:extLst>
          </p:cNvPr>
          <p:cNvSpPr txBox="1"/>
          <p:nvPr/>
        </p:nvSpPr>
        <p:spPr>
          <a:xfrm>
            <a:off x="1499967" y="2077867"/>
            <a:ext cx="8306973" cy="646331"/>
          </a:xfrm>
          <a:prstGeom prst="rect">
            <a:avLst/>
          </a:prstGeom>
          <a:noFill/>
        </p:spPr>
        <p:txBody>
          <a:bodyPr wrap="square">
            <a:spAutoFit/>
          </a:bodyPr>
          <a:lstStyle/>
          <a:p>
            <a:r>
              <a:rPr lang="de-CH" dirty="0"/>
              <a:t>Heute befindet sich der Städtli-Kernbereich von </a:t>
            </a:r>
            <a:r>
              <a:rPr lang="de-CH" dirty="0" err="1"/>
              <a:t>Sempach</a:t>
            </a:r>
            <a:r>
              <a:rPr lang="de-CH" dirty="0"/>
              <a:t> im Inventar der schützenswerten Ortbilder der Schweiz als Ortsbild von nationaler Bedeutung.</a:t>
            </a:r>
          </a:p>
        </p:txBody>
      </p:sp>
      <p:sp>
        <p:nvSpPr>
          <p:cNvPr id="11" name="Textfeld 10">
            <a:extLst>
              <a:ext uri="{FF2B5EF4-FFF2-40B4-BE49-F238E27FC236}">
                <a16:creationId xmlns:a16="http://schemas.microsoft.com/office/drawing/2014/main" id="{76B98411-9331-4898-813C-8DF54502C3B6}"/>
              </a:ext>
            </a:extLst>
          </p:cNvPr>
          <p:cNvSpPr txBox="1"/>
          <p:nvPr/>
        </p:nvSpPr>
        <p:spPr>
          <a:xfrm>
            <a:off x="1410999" y="3979657"/>
            <a:ext cx="9764857" cy="1477328"/>
          </a:xfrm>
          <a:prstGeom prst="rect">
            <a:avLst/>
          </a:prstGeom>
          <a:noFill/>
        </p:spPr>
        <p:txBody>
          <a:bodyPr wrap="square">
            <a:spAutoFit/>
          </a:bodyPr>
          <a:lstStyle/>
          <a:p>
            <a:r>
              <a:rPr lang="de-CH" dirty="0"/>
              <a:t>Die in der Schweiz populäre </a:t>
            </a:r>
            <a:r>
              <a:rPr lang="de-CH" b="1" dirty="0"/>
              <a:t>Winkelriedlegende </a:t>
            </a:r>
            <a:r>
              <a:rPr lang="de-CH" dirty="0"/>
              <a:t>besagt, dass der Sieg auf den Opfertod des </a:t>
            </a:r>
            <a:r>
              <a:rPr lang="de-CH" b="1" dirty="0"/>
              <a:t>Arnold von Winkelried </a:t>
            </a:r>
            <a:r>
              <a:rPr lang="de-CH" dirty="0"/>
              <a:t>zurückzuführen sei. Dieser habe sich mit dem Ausruf «Ich will euch eine Gasse bahnen, sorget für mein Weib und meine Kinder!» in die Speere der habsburgischen Ritter geworfen und diese niedergedrückt, so dass die eidgenössischen Fusstruppen mit ihren Hellebarden über seinen Körper hinweg in die Phalanx des Ritterheeres einbrechen konnten. </a:t>
            </a:r>
          </a:p>
        </p:txBody>
      </p:sp>
    </p:spTree>
    <p:extLst>
      <p:ext uri="{BB962C8B-B14F-4D97-AF65-F5344CB8AC3E}">
        <p14:creationId xmlns:p14="http://schemas.microsoft.com/office/powerpoint/2010/main" val="1028599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Himmel, Gebäude, draußen, alt enthält.&#10;&#10;Automatisch generierte Beschreibung">
            <a:extLst>
              <a:ext uri="{FF2B5EF4-FFF2-40B4-BE49-F238E27FC236}">
                <a16:creationId xmlns:a16="http://schemas.microsoft.com/office/drawing/2014/main" id="{3DDA9649-7F04-40C8-83C6-9D9E344091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587" y="437745"/>
            <a:ext cx="4059449" cy="5423169"/>
          </a:xfrm>
          <a:prstGeom prst="rect">
            <a:avLst/>
          </a:prstGeom>
          <a:effectLst>
            <a:softEdge rad="152400"/>
          </a:effectLst>
        </p:spPr>
      </p:pic>
      <p:pic>
        <p:nvPicPr>
          <p:cNvPr id="5" name="Grafik 4" descr="Ein Bild, das drinnen enthält.&#10;&#10;Automatisch generierte Beschreibung">
            <a:extLst>
              <a:ext uri="{FF2B5EF4-FFF2-40B4-BE49-F238E27FC236}">
                <a16:creationId xmlns:a16="http://schemas.microsoft.com/office/drawing/2014/main" id="{74EFB1BA-E714-49E4-AA8E-439CB221D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031789" y="2624039"/>
            <a:ext cx="4338540" cy="3253905"/>
          </a:xfrm>
          <a:prstGeom prst="rect">
            <a:avLst/>
          </a:prstGeom>
          <a:effectLst>
            <a:softEdge rad="190500"/>
          </a:effectLst>
        </p:spPr>
      </p:pic>
      <p:pic>
        <p:nvPicPr>
          <p:cNvPr id="9" name="Grafik 8" descr="Ein Bild, das draußen, Bogen enthält.&#10;&#10;Automatisch generierte Beschreibung">
            <a:extLst>
              <a:ext uri="{FF2B5EF4-FFF2-40B4-BE49-F238E27FC236}">
                <a16:creationId xmlns:a16="http://schemas.microsoft.com/office/drawing/2014/main" id="{82AAE1B3-4EAF-406B-9897-03C2D53BF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359840" y="1094969"/>
            <a:ext cx="5257797" cy="3943349"/>
          </a:xfrm>
          <a:prstGeom prst="rect">
            <a:avLst/>
          </a:prstGeom>
          <a:effectLst>
            <a:softEdge rad="152400"/>
          </a:effectLst>
        </p:spPr>
      </p:pic>
    </p:spTree>
    <p:extLst>
      <p:ext uri="{BB962C8B-B14F-4D97-AF65-F5344CB8AC3E}">
        <p14:creationId xmlns:p14="http://schemas.microsoft.com/office/powerpoint/2010/main" val="3979868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B53A600-CA62-49BF-BD43-2F071708D6FD}"/>
              </a:ext>
            </a:extLst>
          </p:cNvPr>
          <p:cNvPicPr>
            <a:picLocks noChangeAspect="1"/>
          </p:cNvPicPr>
          <p:nvPr/>
        </p:nvPicPr>
        <p:blipFill>
          <a:blip r:embed="rId2"/>
          <a:stretch>
            <a:fillRect/>
          </a:stretch>
        </p:blipFill>
        <p:spPr>
          <a:xfrm>
            <a:off x="2269350" y="211948"/>
            <a:ext cx="8255977" cy="6186277"/>
          </a:xfrm>
          <a:prstGeom prst="rect">
            <a:avLst/>
          </a:prstGeom>
          <a:effectLst>
            <a:softEdge rad="254000"/>
          </a:effectLst>
        </p:spPr>
      </p:pic>
    </p:spTree>
    <p:extLst>
      <p:ext uri="{BB962C8B-B14F-4D97-AF65-F5344CB8AC3E}">
        <p14:creationId xmlns:p14="http://schemas.microsoft.com/office/powerpoint/2010/main" val="1498416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Gebäude, draußen, Himmel, Straße enthält.&#10;&#10;Automatisch generierte Beschreibung">
            <a:extLst>
              <a:ext uri="{FF2B5EF4-FFF2-40B4-BE49-F238E27FC236}">
                <a16:creationId xmlns:a16="http://schemas.microsoft.com/office/drawing/2014/main" id="{03487D25-F9A4-4063-88E4-6F10F448F1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295087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Himmel, Gebäude, draußen enthält.&#10;&#10;Automatisch generierte Beschreibung">
            <a:extLst>
              <a:ext uri="{FF2B5EF4-FFF2-40B4-BE49-F238E27FC236}">
                <a16:creationId xmlns:a16="http://schemas.microsoft.com/office/drawing/2014/main" id="{E7588BFF-C4E2-4992-BAF1-C97DDC28F1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7449372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206</Words>
  <Application>Microsoft Office PowerPoint</Application>
  <PresentationFormat>Breitbild</PresentationFormat>
  <Paragraphs>14</Paragraphs>
  <Slides>28</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28</vt:i4>
      </vt:variant>
    </vt:vector>
  </HeadingPairs>
  <TitlesOfParts>
    <vt:vector size="32" baseType="lpstr">
      <vt:lpstr>Arial</vt:lpstr>
      <vt:lpstr>Calibri</vt:lpstr>
      <vt:lpstr>Calibri Light</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Walter Käppeli</dc:creator>
  <cp:lastModifiedBy>Walter Käppeli</cp:lastModifiedBy>
  <cp:revision>14</cp:revision>
  <dcterms:created xsi:type="dcterms:W3CDTF">2021-07-06T15:47:36Z</dcterms:created>
  <dcterms:modified xsi:type="dcterms:W3CDTF">2021-07-14T10:03:15Z</dcterms:modified>
</cp:coreProperties>
</file>