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3" r:id="rId11"/>
    <p:sldId id="268" r:id="rId12"/>
    <p:sldId id="271" r:id="rId13"/>
    <p:sldId id="270" r:id="rId14"/>
    <p:sldId id="272" r:id="rId15"/>
    <p:sldId id="273" r:id="rId16"/>
    <p:sldId id="274" r:id="rId17"/>
    <p:sldId id="276" r:id="rId18"/>
    <p:sldId id="275" r:id="rId19"/>
    <p:sldId id="278" r:id="rId20"/>
    <p:sldId id="27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DD87A-2152-4675-91D0-EE8C564EE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55B901-0A24-4558-9CC1-D4352270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F40161-7687-4EB8-A39E-99827999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83E69-D5FA-4D5B-BEAE-C4A23B8C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631C34-1D61-4FD3-BB65-B738204F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075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BC7FB-61DA-499D-B574-35321747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C58079-AE93-43B7-9315-CA07D232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235308-BD23-44F0-A3C9-28F79F2C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052C88-0F40-461E-B221-30CF79EC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332D3A-4C4B-4D44-9833-2B45299C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7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4D97F5-012E-431F-8D5C-5397E40D5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3934FB-36C2-4002-BDB3-1F0FD3425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185EF9-BFFF-40B1-8864-7804FBD1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247AD-E75E-4F61-9EDE-5EF498DA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A2B3A5-BA53-4A6C-B5F6-639ACF82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471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50FCC-74B2-4EB2-A38D-EFD083C4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82550-D4CB-4DB6-B135-093E824B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B375F2-D1FC-410D-94B1-855B5823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66AE-BF58-43F6-9916-A92724B4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233413-51C5-4DA4-A412-9196CDEA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44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BAE6E-13FF-424F-977E-6AB86C01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DD764B-D1A0-4D06-B8D6-989A6D1C4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FB839-30FC-4203-9716-4D73E194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40EA1-8965-46AF-AB46-6BF45991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3BFD48-5428-4B37-A294-1CCBB0E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20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8B95E-1108-4C96-97D9-18D6EB12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E62619-B3CE-4B71-88DA-72B846CB1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6DD1F0-7946-4B0E-B6E0-51BE1394A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C04A04-F985-4860-9B26-F87741BB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E67AA7-471C-49D9-8132-0B38C53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951D20-FCB7-407F-9E9B-E2E8CECC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531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3EE28-D19E-4253-B079-A0483125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926E8D-698A-4944-B583-71FFB1001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A68C98-74E2-4526-82ED-74775199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2F10E3-68C9-4C48-959E-E615B37AB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8D8DC8-71A3-426C-ABA5-8B4A686E3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E73A14-180D-4EFE-AED8-FE6E7B29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73370F0-95F8-4BE0-BC6C-7EDBED4B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16D020-8DC4-4FF7-8C33-3AE15A33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25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E9AA1-EB93-4D6C-8E71-7FB0B80D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E3483A-F8E2-4F4B-AD56-54A602FF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3628B6-A127-4E47-8ED2-79D9A8CD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5A2217-090D-4659-AD14-1513146A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153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9E694C-9307-432D-A8B3-B497E34A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28B1A2-D3C8-4949-8B5E-53C8DE48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708347-2A09-44CF-8FAA-980AFEED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632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0349C-A7F4-4395-A817-C7D9F22B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25B118-4F54-449F-9BCF-2A72C6CA9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253EDC-C30B-4956-900A-A2C7E08E7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7CD1BE-AB08-4B67-AB5D-2D745BA4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BCB3F9-42D1-47A9-A164-F92DC71B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4830E9-A80B-4114-A526-9DD2EA91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313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DB35A-6623-4DBD-9E4B-3D86F93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436674-6422-4144-9E63-FC04F52B7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B1D863-C067-4E3F-81F7-ACFE612C4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A136ED-0A31-452F-B807-BB47BE05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95930D-CB3A-48A7-8B51-9BA6226F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571858-D139-484C-8128-D581A7A0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575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673101-E94C-41C3-8E8A-E02A2E84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4D0437-74CD-4C69-8694-FAFAA2081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6AC0CD-6D05-40E4-8BAB-D3D05405C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78964-28E1-48F5-9AE6-589671218AC9}" type="datetimeFigureOut">
              <a:rPr lang="de-CH" smtClean="0"/>
              <a:t>07.02.2021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085015-0173-4510-AFF0-F7158A5C2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B48B97-5DD5-444D-B28D-AAAC0BF73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0680A-B5AC-41B7-8514-CE88E21E56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969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0D5593-6C3B-4ECD-BF4B-67105EA9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524" y="1499026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i="1" dirty="0" err="1">
                <a:solidFill>
                  <a:schemeClr val="accent1"/>
                </a:solidFill>
              </a:rPr>
              <a:t>Impressionen</a:t>
            </a:r>
            <a:r>
              <a:rPr lang="en-US" sz="3200" b="1" i="1" dirty="0">
                <a:solidFill>
                  <a:schemeClr val="accent1"/>
                </a:solidFill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</a:rPr>
              <a:t>aus</a:t>
            </a:r>
            <a:r>
              <a:rPr lang="en-US" sz="3200" b="1" i="1" dirty="0">
                <a:solidFill>
                  <a:schemeClr val="accent1"/>
                </a:solidFill>
              </a:rPr>
              <a:t> der </a:t>
            </a:r>
            <a:r>
              <a:rPr lang="en-US" sz="3200" b="1" i="1" dirty="0" err="1">
                <a:solidFill>
                  <a:schemeClr val="accent1"/>
                </a:solidFill>
              </a:rPr>
              <a:t>Hauptstadt</a:t>
            </a:r>
            <a:endParaRPr 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8480DE2-B720-4B11-B726-63108D2F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4328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1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Baumaterial, Pflaster enthält.&#10;&#10;Automatisch generierte Beschreibung">
            <a:extLst>
              <a:ext uri="{FF2B5EF4-FFF2-40B4-BE49-F238E27FC236}">
                <a16:creationId xmlns:a16="http://schemas.microsoft.com/office/drawing/2014/main" id="{2564C440-FC44-4D77-A4F3-D15298AA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7" y="455930"/>
            <a:ext cx="7928187" cy="594614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CE4067F-D2AB-450C-9120-73D8E261B047}"/>
              </a:ext>
            </a:extLst>
          </p:cNvPr>
          <p:cNvSpPr txBox="1"/>
          <p:nvPr/>
        </p:nvSpPr>
        <p:spPr>
          <a:xfrm>
            <a:off x="8568594" y="2374490"/>
            <a:ext cx="3193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Denkmal für die ermordeten Juden Europas</a:t>
            </a:r>
          </a:p>
        </p:txBody>
      </p:sp>
    </p:spTree>
    <p:extLst>
      <p:ext uri="{BB962C8B-B14F-4D97-AF65-F5344CB8AC3E}">
        <p14:creationId xmlns:p14="http://schemas.microsoft.com/office/powerpoint/2010/main" val="79444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Baum, draußen, Straße enthält.&#10;&#10;Automatisch generierte Beschreibung">
            <a:extLst>
              <a:ext uri="{FF2B5EF4-FFF2-40B4-BE49-F238E27FC236}">
                <a16:creationId xmlns:a16="http://schemas.microsoft.com/office/drawing/2014/main" id="{C68FA25D-74A0-415D-8E1E-5B1B4A5B4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9" y="633919"/>
            <a:ext cx="8128000" cy="609600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A069AFB-FD70-4367-824F-FACFCC33237F}"/>
              </a:ext>
            </a:extLst>
          </p:cNvPr>
          <p:cNvSpPr txBox="1"/>
          <p:nvPr/>
        </p:nvSpPr>
        <p:spPr>
          <a:xfrm>
            <a:off x="8636793" y="2557463"/>
            <a:ext cx="298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Kurfürstendamm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647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Baum, Himmel, Gras enthält.&#10;&#10;Automatisch generierte Beschreibung">
            <a:extLst>
              <a:ext uri="{FF2B5EF4-FFF2-40B4-BE49-F238E27FC236}">
                <a16:creationId xmlns:a16="http://schemas.microsoft.com/office/drawing/2014/main" id="{D70FEA69-BA5A-4538-80AC-3EC8A80B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2" y="1286933"/>
            <a:ext cx="4498636" cy="5571067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5" name="Grafik 4" descr="Ein Bild, das draußen, Wasser, Himmel, Boot enthält.&#10;&#10;Automatisch generierte Beschreibung">
            <a:extLst>
              <a:ext uri="{FF2B5EF4-FFF2-40B4-BE49-F238E27FC236}">
                <a16:creationId xmlns:a16="http://schemas.microsoft.com/office/drawing/2014/main" id="{BF793001-7ABB-49B5-AD7F-323F01BE8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20" y="1128481"/>
            <a:ext cx="6096000" cy="4572000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FBB7528-02CD-4292-9FEB-7049A393F98A}"/>
              </a:ext>
            </a:extLst>
          </p:cNvPr>
          <p:cNvSpPr txBox="1"/>
          <p:nvPr/>
        </p:nvSpPr>
        <p:spPr>
          <a:xfrm>
            <a:off x="2114550" y="586568"/>
            <a:ext cx="243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DOM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0664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Gebäude, Himmel, Straße enthält.&#10;&#10;Automatisch generierte Beschreibung">
            <a:extLst>
              <a:ext uri="{FF2B5EF4-FFF2-40B4-BE49-F238E27FC236}">
                <a16:creationId xmlns:a16="http://schemas.microsoft.com/office/drawing/2014/main" id="{9352F52D-839B-43A8-9957-93D1040BB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1" y="3784060"/>
            <a:ext cx="4586192" cy="2870107"/>
          </a:xfrm>
          <a:prstGeom prst="rect">
            <a:avLst/>
          </a:prstGeom>
        </p:spPr>
      </p:pic>
      <p:pic>
        <p:nvPicPr>
          <p:cNvPr id="11" name="Grafik 10" descr="Ein Bild, das Himmel, draußen, Gebäude, alt enthält.&#10;&#10;Automatisch generierte Beschreibung">
            <a:extLst>
              <a:ext uri="{FF2B5EF4-FFF2-40B4-BE49-F238E27FC236}">
                <a16:creationId xmlns:a16="http://schemas.microsoft.com/office/drawing/2014/main" id="{0D3E934E-3188-4214-BBAF-2699A34C0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74" y="140867"/>
            <a:ext cx="5001381" cy="3556538"/>
          </a:xfrm>
          <a:prstGeom prst="rect">
            <a:avLst/>
          </a:prstGeom>
        </p:spPr>
      </p:pic>
      <p:pic>
        <p:nvPicPr>
          <p:cNvPr id="7" name="Grafik 6" descr="Ein Bild, das Gebäude, draußen, Himmel, Verwaltungsgebäude enthält.&#10;&#10;Automatisch generierte Beschreibung">
            <a:extLst>
              <a:ext uri="{FF2B5EF4-FFF2-40B4-BE49-F238E27FC236}">
                <a16:creationId xmlns:a16="http://schemas.microsoft.com/office/drawing/2014/main" id="{8DF8B08B-4E2E-43E0-BC6A-6C22F9D1E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1" y="126012"/>
            <a:ext cx="4062829" cy="3565188"/>
          </a:xfrm>
          <a:prstGeom prst="rect">
            <a:avLst/>
          </a:prstGeom>
        </p:spPr>
      </p:pic>
      <p:pic>
        <p:nvPicPr>
          <p:cNvPr id="13" name="Grafik 12" descr="Ein Bild, das Himmel, draußen, Gebäude, Kolonnade enthält.&#10;&#10;Automatisch generierte Beschreibung">
            <a:extLst>
              <a:ext uri="{FF2B5EF4-FFF2-40B4-BE49-F238E27FC236}">
                <a16:creationId xmlns:a16="http://schemas.microsoft.com/office/drawing/2014/main" id="{6E872C38-DF6C-44CA-9ED3-750A84CC3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70" y="3784060"/>
            <a:ext cx="3969966" cy="2977475"/>
          </a:xfrm>
          <a:prstGeom prst="rect">
            <a:avLst/>
          </a:prstGeom>
        </p:spPr>
      </p:pic>
      <p:pic>
        <p:nvPicPr>
          <p:cNvPr id="15" name="Grafik 14" descr="Ein Bild, das draußen, Gebäude, Himmel, Stein enthält.&#10;&#10;Automatisch generierte Beschreibung">
            <a:extLst>
              <a:ext uri="{FF2B5EF4-FFF2-40B4-BE49-F238E27FC236}">
                <a16:creationId xmlns:a16="http://schemas.microsoft.com/office/drawing/2014/main" id="{38B1F353-5CCD-4156-A05A-58B19B932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2" y="2733509"/>
            <a:ext cx="3589218" cy="41276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D0D2EBF-B762-4E7D-ABDA-CF2AB9F645B2}"/>
              </a:ext>
            </a:extLst>
          </p:cNvPr>
          <p:cNvSpPr txBox="1"/>
          <p:nvPr/>
        </p:nvSpPr>
        <p:spPr>
          <a:xfrm>
            <a:off x="9095362" y="836579"/>
            <a:ext cx="238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Museen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271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Gebäude, draußen, hoch enthält.&#10;&#10;Automatisch generierte Beschreibung">
            <a:extLst>
              <a:ext uri="{FF2B5EF4-FFF2-40B4-BE49-F238E27FC236}">
                <a16:creationId xmlns:a16="http://schemas.microsoft.com/office/drawing/2014/main" id="{BDA9421A-2E2B-4A47-8F93-BB33C0D63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74" y="415585"/>
            <a:ext cx="4320196" cy="5760262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Grafik 6" descr="Ein Bild, das Gebäude, draußen, hoch, Turm enthält.&#10;&#10;Automatisch generierte Beschreibung">
            <a:extLst>
              <a:ext uri="{FF2B5EF4-FFF2-40B4-BE49-F238E27FC236}">
                <a16:creationId xmlns:a16="http://schemas.microsoft.com/office/drawing/2014/main" id="{1EC8219D-E92B-4806-90DB-9550B1561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64" y="853760"/>
            <a:ext cx="4040222" cy="5925659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E880CEA-8337-4812-8964-7B53B20F054F}"/>
              </a:ext>
            </a:extLst>
          </p:cNvPr>
          <p:cNvSpPr txBox="1"/>
          <p:nvPr/>
        </p:nvSpPr>
        <p:spPr>
          <a:xfrm>
            <a:off x="5272087" y="228600"/>
            <a:ext cx="46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Am Potsdamer-Platz</a:t>
            </a:r>
          </a:p>
        </p:txBody>
      </p:sp>
    </p:spTree>
    <p:extLst>
      <p:ext uri="{BB962C8B-B14F-4D97-AF65-F5344CB8AC3E}">
        <p14:creationId xmlns:p14="http://schemas.microsoft.com/office/powerpoint/2010/main" val="429364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ebäude, Himmel, Stadt enthält.&#10;&#10;Automatisch generierte Beschreibung">
            <a:extLst>
              <a:ext uri="{FF2B5EF4-FFF2-40B4-BE49-F238E27FC236}">
                <a16:creationId xmlns:a16="http://schemas.microsoft.com/office/drawing/2014/main" id="{7F1F660F-845A-47FB-BEB6-E6C4FF0E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21" y="323850"/>
            <a:ext cx="4571999" cy="6353174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5" name="Grafik 4" descr="Ein Bild, das Gebäude, Himmel, draußen, Wasser enthält.&#10;&#10;Automatisch generierte Beschreibung">
            <a:extLst>
              <a:ext uri="{FF2B5EF4-FFF2-40B4-BE49-F238E27FC236}">
                <a16:creationId xmlns:a16="http://schemas.microsoft.com/office/drawing/2014/main" id="{E1F8F292-578A-4CB5-AE30-0DA53928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4" y="1484616"/>
            <a:ext cx="4406933" cy="5242414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52946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Himmel, draußen enthält.&#10;&#10;Automatisch generierte Beschreibung">
            <a:extLst>
              <a:ext uri="{FF2B5EF4-FFF2-40B4-BE49-F238E27FC236}">
                <a16:creationId xmlns:a16="http://schemas.microsoft.com/office/drawing/2014/main" id="{9D2EC71E-41E3-4902-99D2-699CB5638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44"/>
            <a:ext cx="6648450" cy="4572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Grafik 4" descr="Ein Bild, das Himmel, draußen, Gebäude enthält.&#10;&#10;Automatisch generierte Beschreibung">
            <a:extLst>
              <a:ext uri="{FF2B5EF4-FFF2-40B4-BE49-F238E27FC236}">
                <a16:creationId xmlns:a16="http://schemas.microsoft.com/office/drawing/2014/main" id="{9CDA79C7-769C-4ACF-BE9A-464731F22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2384"/>
            <a:ext cx="5922116" cy="3740284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8BC5E7-A31A-4597-A773-718CF3626F64}"/>
              </a:ext>
            </a:extLst>
          </p:cNvPr>
          <p:cNvSpPr txBox="1"/>
          <p:nvPr/>
        </p:nvSpPr>
        <p:spPr>
          <a:xfrm>
            <a:off x="7679531" y="1198377"/>
            <a:ext cx="392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Philharmonie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692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Küste, Urlaubsort enthält.&#10;&#10;Automatisch generierte Beschreibung">
            <a:extLst>
              <a:ext uri="{FF2B5EF4-FFF2-40B4-BE49-F238E27FC236}">
                <a16:creationId xmlns:a16="http://schemas.microsoft.com/office/drawing/2014/main" id="{94F09C71-5A6C-443E-B6D3-F7EBC54A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1143000"/>
            <a:ext cx="7419975" cy="457200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423407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bäude, Decke enthält.&#10;&#10;Automatisch generierte Beschreibung">
            <a:extLst>
              <a:ext uri="{FF2B5EF4-FFF2-40B4-BE49-F238E27FC236}">
                <a16:creationId xmlns:a16="http://schemas.microsoft.com/office/drawing/2014/main" id="{C95D1587-63CB-4395-ADAD-51554E3C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3" y="244813"/>
            <a:ext cx="4572000" cy="609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Grafik 6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6367D945-AB44-43E9-972E-B0D583148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89" y="1348801"/>
            <a:ext cx="4572000" cy="5172075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C713239-0EBA-41D7-88B2-F65C179B946A}"/>
              </a:ext>
            </a:extLst>
          </p:cNvPr>
          <p:cNvSpPr txBox="1"/>
          <p:nvPr/>
        </p:nvSpPr>
        <p:spPr>
          <a:xfrm>
            <a:off x="6096000" y="492919"/>
            <a:ext cx="431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SONY-Center</a:t>
            </a:r>
          </a:p>
        </p:txBody>
      </p:sp>
    </p:spTree>
    <p:extLst>
      <p:ext uri="{BB962C8B-B14F-4D97-AF65-F5344CB8AC3E}">
        <p14:creationId xmlns:p14="http://schemas.microsoft.com/office/powerpoint/2010/main" val="373951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draußen, Himmel, Straße enthält.&#10;&#10;Automatisch generierte Beschreibung">
            <a:extLst>
              <a:ext uri="{FF2B5EF4-FFF2-40B4-BE49-F238E27FC236}">
                <a16:creationId xmlns:a16="http://schemas.microsoft.com/office/drawing/2014/main" id="{0BFE8B9F-C4F5-4F3E-9195-C8D1E06F1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7" y="408044"/>
            <a:ext cx="8192454" cy="6281753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F6F1943-8235-4F3C-A0C5-DF56F45F2491}"/>
              </a:ext>
            </a:extLst>
          </p:cNvPr>
          <p:cNvSpPr txBox="1"/>
          <p:nvPr/>
        </p:nvSpPr>
        <p:spPr>
          <a:xfrm>
            <a:off x="9039069" y="2765685"/>
            <a:ext cx="2423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Gendarmenplatz mit Konzerthaus</a:t>
            </a:r>
          </a:p>
        </p:txBody>
      </p:sp>
    </p:spTree>
    <p:extLst>
      <p:ext uri="{BB962C8B-B14F-4D97-AF65-F5344CB8AC3E}">
        <p14:creationId xmlns:p14="http://schemas.microsoft.com/office/powerpoint/2010/main" val="137793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bäude, draußen, Boden, Stein enthält.&#10;&#10;Automatisch generierte Beschreibung">
            <a:extLst>
              <a:ext uri="{FF2B5EF4-FFF2-40B4-BE49-F238E27FC236}">
                <a16:creationId xmlns:a16="http://schemas.microsoft.com/office/drawing/2014/main" id="{72B7DAA8-A334-41C8-8F6B-8B8D07401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87" y="590126"/>
            <a:ext cx="3899746" cy="5571067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21DEAA-16AC-423D-B2FA-3CB8615605CF}"/>
              </a:ext>
            </a:extLst>
          </p:cNvPr>
          <p:cNvSpPr txBox="1"/>
          <p:nvPr/>
        </p:nvSpPr>
        <p:spPr>
          <a:xfrm>
            <a:off x="6682740" y="982980"/>
            <a:ext cx="4183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 err="1"/>
              <a:t>Branderburger</a:t>
            </a:r>
            <a:r>
              <a:rPr lang="de-CH" sz="4000" dirty="0"/>
              <a:t>-Tor</a:t>
            </a:r>
          </a:p>
        </p:txBody>
      </p:sp>
      <p:pic>
        <p:nvPicPr>
          <p:cNvPr id="8" name="Grafik 7" descr="Ein Bild, das Himmel, draußen, Skulptur, Dach enthält.&#10;&#10;Automatisch generierte Beschreibung">
            <a:extLst>
              <a:ext uri="{FF2B5EF4-FFF2-40B4-BE49-F238E27FC236}">
                <a16:creationId xmlns:a16="http://schemas.microsoft.com/office/drawing/2014/main" id="{B9B7B7DB-DA89-4384-B1C5-A2303D19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69" y="2623608"/>
            <a:ext cx="4716780" cy="3537585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95210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draußen, Gebäude, Szene enthält.&#10;&#10;Automatisch generierte Beschreibung">
            <a:extLst>
              <a:ext uri="{FF2B5EF4-FFF2-40B4-BE49-F238E27FC236}">
                <a16:creationId xmlns:a16="http://schemas.microsoft.com/office/drawing/2014/main" id="{413C6BE5-4279-4492-A726-DC4CDFE43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87" y="846407"/>
            <a:ext cx="4572000" cy="5495925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B8FA79D-034F-43A9-AADA-A2022EE7A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4" y="1955260"/>
            <a:ext cx="5380476" cy="4035357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8FDC00B-D31E-4B5A-873B-7E57978795C6}"/>
              </a:ext>
            </a:extLst>
          </p:cNvPr>
          <p:cNvSpPr txBox="1"/>
          <p:nvPr/>
        </p:nvSpPr>
        <p:spPr>
          <a:xfrm>
            <a:off x="1595337" y="653475"/>
            <a:ext cx="3706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Checkpoint Charlie</a:t>
            </a:r>
          </a:p>
        </p:txBody>
      </p:sp>
    </p:spTree>
    <p:extLst>
      <p:ext uri="{BB962C8B-B14F-4D97-AF65-F5344CB8AC3E}">
        <p14:creationId xmlns:p14="http://schemas.microsoft.com/office/powerpoint/2010/main" val="194124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Gras, Himmel, draußen, Verwaltungsgebäude enthält.&#10;&#10;Automatisch generierte Beschreibung">
            <a:extLst>
              <a:ext uri="{FF2B5EF4-FFF2-40B4-BE49-F238E27FC236}">
                <a16:creationId xmlns:a16="http://schemas.microsoft.com/office/drawing/2014/main" id="{41A53D43-49C7-4FFC-BECF-3AD0554A3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826770"/>
            <a:ext cx="6939280" cy="520446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F1E0B03-86E5-40AA-B758-BA5D93B898FC}"/>
              </a:ext>
            </a:extLst>
          </p:cNvPr>
          <p:cNvSpPr txBox="1"/>
          <p:nvPr/>
        </p:nvSpPr>
        <p:spPr>
          <a:xfrm>
            <a:off x="8514080" y="2966720"/>
            <a:ext cx="282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/>
              <a:t>Reichstag</a:t>
            </a:r>
          </a:p>
        </p:txBody>
      </p:sp>
    </p:spTree>
    <p:extLst>
      <p:ext uri="{BB962C8B-B14F-4D97-AF65-F5344CB8AC3E}">
        <p14:creationId xmlns:p14="http://schemas.microsoft.com/office/powerpoint/2010/main" val="196425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Himmel, draußen, Gebäude, hoch enthält.&#10;&#10;Automatisch generierte Beschreibung">
            <a:extLst>
              <a:ext uri="{FF2B5EF4-FFF2-40B4-BE49-F238E27FC236}">
                <a16:creationId xmlns:a16="http://schemas.microsoft.com/office/drawing/2014/main" id="{9A711182-2E41-499E-8555-33ABC0A8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" y="467360"/>
            <a:ext cx="7572587" cy="567944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AD11B01-4F94-43B6-A6C0-B0FF78FBD86D}"/>
              </a:ext>
            </a:extLst>
          </p:cNvPr>
          <p:cNvSpPr txBox="1"/>
          <p:nvPr/>
        </p:nvSpPr>
        <p:spPr>
          <a:xfrm>
            <a:off x="8260080" y="2600960"/>
            <a:ext cx="383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dirty="0"/>
              <a:t>Bundeskanzleramt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60927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, Wasser, Boot enthält.&#10;&#10;Automatisch generierte Beschreibung">
            <a:extLst>
              <a:ext uri="{FF2B5EF4-FFF2-40B4-BE49-F238E27FC236}">
                <a16:creationId xmlns:a16="http://schemas.microsoft.com/office/drawing/2014/main" id="{E4788BFC-58AA-4827-93AE-D73D3D832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1" y="761992"/>
            <a:ext cx="8378850" cy="5334016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346118-B2C8-490C-A058-C1A7FD0F9796}"/>
              </a:ext>
            </a:extLst>
          </p:cNvPr>
          <p:cNvSpPr txBox="1"/>
          <p:nvPr/>
        </p:nvSpPr>
        <p:spPr>
          <a:xfrm>
            <a:off x="8829521" y="2448233"/>
            <a:ext cx="319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Regierungsviertel</a:t>
            </a:r>
          </a:p>
        </p:txBody>
      </p:sp>
    </p:spTree>
    <p:extLst>
      <p:ext uri="{BB962C8B-B14F-4D97-AF65-F5344CB8AC3E}">
        <p14:creationId xmlns:p14="http://schemas.microsoft.com/office/powerpoint/2010/main" val="96590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Gebäude, Moschee, Turm enthält.&#10;&#10;Automatisch generierte Beschreibung">
            <a:extLst>
              <a:ext uri="{FF2B5EF4-FFF2-40B4-BE49-F238E27FC236}">
                <a16:creationId xmlns:a16="http://schemas.microsoft.com/office/drawing/2014/main" id="{46CF5AEC-FAB1-4B42-BECD-204F8C24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20" y="177800"/>
            <a:ext cx="4269702" cy="65024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F7181C5-7278-48B3-816C-2A42C991C998}"/>
              </a:ext>
            </a:extLst>
          </p:cNvPr>
          <p:cNvSpPr txBox="1"/>
          <p:nvPr/>
        </p:nvSpPr>
        <p:spPr>
          <a:xfrm>
            <a:off x="8022480" y="2160147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Berliner Fernsehturm</a:t>
            </a:r>
          </a:p>
        </p:txBody>
      </p:sp>
    </p:spTree>
    <p:extLst>
      <p:ext uri="{BB962C8B-B14F-4D97-AF65-F5344CB8AC3E}">
        <p14:creationId xmlns:p14="http://schemas.microsoft.com/office/powerpoint/2010/main" val="291012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A224F11-245F-477E-8A1B-26C35E935D8C}"/>
              </a:ext>
            </a:extLst>
          </p:cNvPr>
          <p:cNvSpPr txBox="1"/>
          <p:nvPr/>
        </p:nvSpPr>
        <p:spPr>
          <a:xfrm>
            <a:off x="7020562" y="3059668"/>
            <a:ext cx="33681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200" dirty="0"/>
              <a:t>Kaiser-Wilhelm-Gedächtnis-Kirche</a:t>
            </a:r>
          </a:p>
        </p:txBody>
      </p:sp>
      <p:pic>
        <p:nvPicPr>
          <p:cNvPr id="5" name="Grafik 4" descr="Ein Bild, das Gebäude, draußen, hoch, alt enthält.&#10;&#10;Automatisch generierte Beschreibung">
            <a:extLst>
              <a:ext uri="{FF2B5EF4-FFF2-40B4-BE49-F238E27FC236}">
                <a16:creationId xmlns:a16="http://schemas.microsoft.com/office/drawing/2014/main" id="{121BCD46-15DD-48C9-BD00-6B02853B7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0"/>
            <a:ext cx="5506720" cy="688340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43178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Fenster enthält.&#10;&#10;Automatisch generierte Beschreibung">
            <a:extLst>
              <a:ext uri="{FF2B5EF4-FFF2-40B4-BE49-F238E27FC236}">
                <a16:creationId xmlns:a16="http://schemas.microsoft.com/office/drawing/2014/main" id="{5351AF95-FAF2-4BDE-B537-D1C2A08B4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433387"/>
            <a:ext cx="4572000" cy="599122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5" name="Grafik 4" descr="Ein Bild, das Elektronik, Tastatur enthält.&#10;&#10;Automatisch generierte Beschreibung">
            <a:extLst>
              <a:ext uri="{FF2B5EF4-FFF2-40B4-BE49-F238E27FC236}">
                <a16:creationId xmlns:a16="http://schemas.microsoft.com/office/drawing/2014/main" id="{3B1FBAEF-C6C8-4E3D-9570-4572A3D46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5859"/>
            <a:ext cx="5740400" cy="43053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72268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en, Kolonnade enthält.&#10;&#10;Automatisch generierte Beschreibung">
            <a:extLst>
              <a:ext uri="{FF2B5EF4-FFF2-40B4-BE49-F238E27FC236}">
                <a16:creationId xmlns:a16="http://schemas.microsoft.com/office/drawing/2014/main" id="{66699870-72D6-4A34-BDFF-5DD679C22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6840"/>
            <a:ext cx="4968240" cy="662432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5" name="Grafik 4" descr="Ein Bild, das Gewebe enthält.&#10;&#10;Automatisch generierte Beschreibung">
            <a:extLst>
              <a:ext uri="{FF2B5EF4-FFF2-40B4-BE49-F238E27FC236}">
                <a16:creationId xmlns:a16="http://schemas.microsoft.com/office/drawing/2014/main" id="{B9A116A8-8467-4C3B-ABC9-F8C46967E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1356360"/>
            <a:ext cx="6096000" cy="457200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94142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Breitbild</PresentationFormat>
  <Paragraphs>16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Rockwell</vt:lpstr>
      <vt:lpstr>Office</vt:lpstr>
      <vt:lpstr>Impressionen aus der Hauptstadt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Impressionen aus der Hauptstadt</dc:title>
  <dc:creator>Walter Käppeli</dc:creator>
  <cp:lastModifiedBy>Walter Käppeli</cp:lastModifiedBy>
  <cp:revision>13</cp:revision>
  <dcterms:created xsi:type="dcterms:W3CDTF">2021-02-07T11:29:59Z</dcterms:created>
  <dcterms:modified xsi:type="dcterms:W3CDTF">2021-02-07T12:45:32Z</dcterms:modified>
</cp:coreProperties>
</file>