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301" r:id="rId4"/>
    <p:sldId id="303" r:id="rId5"/>
    <p:sldId id="311" r:id="rId6"/>
    <p:sldId id="267" r:id="rId7"/>
    <p:sldId id="319" r:id="rId8"/>
    <p:sldId id="269" r:id="rId9"/>
    <p:sldId id="293" r:id="rId10"/>
    <p:sldId id="274" r:id="rId11"/>
    <p:sldId id="315" r:id="rId12"/>
    <p:sldId id="272" r:id="rId13"/>
    <p:sldId id="275" r:id="rId14"/>
    <p:sldId id="280" r:id="rId15"/>
    <p:sldId id="281" r:id="rId16"/>
    <p:sldId id="318" r:id="rId17"/>
    <p:sldId id="283" r:id="rId18"/>
    <p:sldId id="285" r:id="rId19"/>
    <p:sldId id="286" r:id="rId20"/>
    <p:sldId id="287" r:id="rId21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51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1A28B-EC10-479E-90EA-C1024B05A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C7E433-7549-49BB-B21A-D078CC3A1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4EA0B7-EA88-4022-A9F0-4B21E9465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237B20-EB80-45F4-A6B7-F5D0BEBE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2C236F-EDF3-4F39-A58B-BE5C21C70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4036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4A0A8-1068-49E7-B775-3811D65BE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DBC5A01-E1F2-4285-8C1D-4C14A4F43D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04B6BD-42AA-4482-A791-685F2FDCF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1B9192-E926-4813-92BC-775612B61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A316AA-5B6E-4141-89D2-0605F5D5D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72403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F88554E-3C37-4144-ADBD-8EBD1D72D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B53FB1D-243B-4CA8-A2B6-1C549F165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01251D-5C9A-4B9C-8874-EB765802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A04B8D-D858-4442-BF8C-59689F15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6349407-F067-4EA5-9E24-6887A7FC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13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D06411-D790-4227-B885-21B8AAEBA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4CC003-380E-4EB4-9900-290B6D696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D0605B-1140-4E77-AE35-52BBAE4B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77E97C-2BBE-4471-B15F-59DFFC1A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B7BED5-3763-4F97-B387-4E17EED41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615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719F45-04DE-4DA5-AEA0-FF61D956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F2C55D-E656-4AA6-99E5-753530610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62CFA5-18AD-4AB6-8C9E-177930A21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8FC485-AAF9-4F7C-8F65-A4EF672DF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8514B8-47E9-45F1-B587-3E2E34E3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441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08A36-B2AF-4A39-9668-6EC950688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9C4C87-E76A-4814-A9F5-067F6D5BF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0824D92-844E-432E-9396-E8B4A63D8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30383D7-ECAB-456C-AF2C-15E2AE8F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A545E2-1D12-4697-8E63-65A540ECF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5D08C0-98CB-42EF-B986-22CCB4E2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9005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3131EF-5613-4F11-B3DC-C9707CF3D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961F99-DC01-4886-BA4E-7A513E798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D30946-7A17-4844-9638-C04BC1399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BE7970E-AAF4-4CDD-A5EB-34C4BEEC32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DA1D98-B16A-4EBD-AF66-7B86D1E80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BB616C3-74BB-43A1-AAAE-1DDB7FC1E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5DBFCFC-8E36-46BB-8E99-5A505E063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B8A5D2D-DEE7-4FBE-8650-6168278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90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B49BB-4EFB-49B6-8177-CAE26DFEC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D42962-61EC-47EB-8843-3D54A38B5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637D9BB-5F2E-4EA6-9EA3-70DA659A6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57370E-B880-48A8-935B-76A17BCCD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72066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AFBC4EC-0461-4F9D-A66F-8C9894784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8F95786-B217-4D43-AEB8-E2A07C859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8D5555-1647-4479-A42E-97FC7A195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637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0EC5AD-DD01-47C8-9704-7DAB13D0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9F0A9B-FEA8-40E5-BAEF-E15583473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8D35353-4148-4978-8903-900DDC3FC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F86DC5-21AD-41A2-82E1-54A076108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D9987F2-D7C8-41CE-9153-0C1FA9C9C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AF5A4C-B0BC-4490-B881-0F7DA68FE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364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03092-ED27-4FA4-A106-4309097E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6D7EE95-6E56-47D3-8FF8-3EA68026E8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573F0AE-4041-42A2-A582-745803899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92A88D-4D3A-43F6-B2D6-1576A8E9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7469E4C-6620-489E-B61D-CDCE67ADD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57F3902-4348-4BBD-BC4C-AE627B38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56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28EE312-3F1B-4974-ACF4-AEBF7D05E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7184CC-8765-4619-8DFD-CE6D06577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A5C0FF-1DA2-4FFA-AF92-4F97E3F5F3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C06D-1E35-4C17-A218-4CAC1DC6497D}" type="datetimeFigureOut">
              <a:rPr lang="de-CH" smtClean="0"/>
              <a:t>01.12.2020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268634-83EA-4F69-9800-DD3F9D62A1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F56EF0-FFEA-433B-AF97-58886D881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6684-62BA-4F5C-8FEA-9C10D62FE233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98199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E1978-11C3-4B2D-8541-0B2FD8B4F7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7159" y="511629"/>
            <a:ext cx="4689850" cy="1684919"/>
          </a:xfrm>
        </p:spPr>
        <p:txBody>
          <a:bodyPr/>
          <a:lstStyle/>
          <a:p>
            <a:r>
              <a:rPr lang="de-CH" dirty="0"/>
              <a:t>Bamberg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3036C5A-E1EF-49E8-A395-359D2B4BA9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66922" y="5019261"/>
            <a:ext cx="2196548" cy="1454046"/>
          </a:xfrm>
        </p:spPr>
        <p:txBody>
          <a:bodyPr>
            <a:normAutofit fontScale="47500" lnSpcReduction="20000"/>
          </a:bodyPr>
          <a:lstStyle/>
          <a:p>
            <a:endParaRPr lang="de-CH" sz="1400" dirty="0"/>
          </a:p>
          <a:p>
            <a:endParaRPr lang="de-CH" sz="1400" dirty="0"/>
          </a:p>
          <a:p>
            <a:endParaRPr lang="de-CH" sz="1400" dirty="0"/>
          </a:p>
          <a:p>
            <a:endParaRPr lang="de-CH" sz="1400" dirty="0"/>
          </a:p>
          <a:p>
            <a:endParaRPr lang="de-CH" sz="1400" dirty="0"/>
          </a:p>
          <a:p>
            <a:endParaRPr lang="de-CH" sz="1400" dirty="0"/>
          </a:p>
          <a:p>
            <a:r>
              <a:rPr lang="de-CH" sz="1400" dirty="0"/>
              <a:t>Walter Käppeli</a:t>
            </a:r>
          </a:p>
        </p:txBody>
      </p:sp>
      <p:pic>
        <p:nvPicPr>
          <p:cNvPr id="6" name="Grafik 5" descr="Ein Bild, das draußen, Wasser, Gebäude, Haus enthält.&#10;&#10;Automatisch generierte Beschreibung">
            <a:extLst>
              <a:ext uri="{FF2B5EF4-FFF2-40B4-BE49-F238E27FC236}">
                <a16:creationId xmlns:a16="http://schemas.microsoft.com/office/drawing/2014/main" id="{3E70533C-F7F8-4A51-903A-01C95D22C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935" y="384693"/>
            <a:ext cx="3532535" cy="471004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Grafik 7" descr="Ein Bild, das draußen, Gebäude, Kirche, alt enthält.&#10;&#10;Automatisch generierte Beschreibung">
            <a:extLst>
              <a:ext uri="{FF2B5EF4-FFF2-40B4-BE49-F238E27FC236}">
                <a16:creationId xmlns:a16="http://schemas.microsoft.com/office/drawing/2014/main" id="{9512CA72-D46A-480B-BD3A-BCDAD4DCB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223342"/>
            <a:ext cx="3283226" cy="3209482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309301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83525 (Klein)">
            <a:extLst>
              <a:ext uri="{FF2B5EF4-FFF2-40B4-BE49-F238E27FC236}">
                <a16:creationId xmlns:a16="http://schemas.microsoft.com/office/drawing/2014/main" id="{5A400951-32BF-49CA-99C1-1AD8734A31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2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3_135909 (Klein)">
            <a:extLst>
              <a:ext uri="{FF2B5EF4-FFF2-40B4-BE49-F238E27FC236}">
                <a16:creationId xmlns:a16="http://schemas.microsoft.com/office/drawing/2014/main" id="{7AC2E9CB-AF5E-4ED6-8E84-2B9FF616F2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83328 (Klein)">
            <a:extLst>
              <a:ext uri="{FF2B5EF4-FFF2-40B4-BE49-F238E27FC236}">
                <a16:creationId xmlns:a16="http://schemas.microsoft.com/office/drawing/2014/main" id="{8220CAE7-45BB-49AC-87A1-A34199C992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4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83711 (Klein)">
            <a:extLst>
              <a:ext uri="{FF2B5EF4-FFF2-40B4-BE49-F238E27FC236}">
                <a16:creationId xmlns:a16="http://schemas.microsoft.com/office/drawing/2014/main" id="{22783591-2267-4EC9-B834-5013A2FC58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85713 (Klein)">
            <a:extLst>
              <a:ext uri="{FF2B5EF4-FFF2-40B4-BE49-F238E27FC236}">
                <a16:creationId xmlns:a16="http://schemas.microsoft.com/office/drawing/2014/main" id="{AC9A67BA-5F6F-470A-ACE9-CA3785E4F2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24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85733 (Klein)">
            <a:extLst>
              <a:ext uri="{FF2B5EF4-FFF2-40B4-BE49-F238E27FC236}">
                <a16:creationId xmlns:a16="http://schemas.microsoft.com/office/drawing/2014/main" id="{00E1D524-8277-4BA9-A2E2-4601E991AA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32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3_151101 (Klein)">
            <a:extLst>
              <a:ext uri="{FF2B5EF4-FFF2-40B4-BE49-F238E27FC236}">
                <a16:creationId xmlns:a16="http://schemas.microsoft.com/office/drawing/2014/main" id="{1AF65369-E78E-458D-9B3E-551F1AF9CC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00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90806 (Klein)">
            <a:extLst>
              <a:ext uri="{FF2B5EF4-FFF2-40B4-BE49-F238E27FC236}">
                <a16:creationId xmlns:a16="http://schemas.microsoft.com/office/drawing/2014/main" id="{3DD7EAD7-9A13-4447-86B4-689EDCE8FF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98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94436 (Klein)">
            <a:extLst>
              <a:ext uri="{FF2B5EF4-FFF2-40B4-BE49-F238E27FC236}">
                <a16:creationId xmlns:a16="http://schemas.microsoft.com/office/drawing/2014/main" id="{9D720E02-F0EB-484E-BDB4-D7F0D7BE05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186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95945 (Klein)">
            <a:extLst>
              <a:ext uri="{FF2B5EF4-FFF2-40B4-BE49-F238E27FC236}">
                <a16:creationId xmlns:a16="http://schemas.microsoft.com/office/drawing/2014/main" id="{18172B1C-2F35-4EC6-AE86-E05D2D2365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7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202124 (Klein)">
            <a:extLst>
              <a:ext uri="{FF2B5EF4-FFF2-40B4-BE49-F238E27FC236}">
                <a16:creationId xmlns:a16="http://schemas.microsoft.com/office/drawing/2014/main" id="{536B3DC2-67E8-44CA-9A63-B0DC7F3225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5" name="Grafik 4" descr="Ein Bild, das draußen, Gebäude, Kirche, alt enthält.&#10;&#10;Automatisch generierte Beschreibung">
            <a:extLst>
              <a:ext uri="{FF2B5EF4-FFF2-40B4-BE49-F238E27FC236}">
                <a16:creationId xmlns:a16="http://schemas.microsoft.com/office/drawing/2014/main" id="{1BA79F6B-1B21-4A79-BE4A-040AA6AC92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12" y="0"/>
            <a:ext cx="70155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9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201623 (Klein)">
            <a:extLst>
              <a:ext uri="{FF2B5EF4-FFF2-40B4-BE49-F238E27FC236}">
                <a16:creationId xmlns:a16="http://schemas.microsoft.com/office/drawing/2014/main" id="{181343BD-34ED-44CE-B502-A53EF5F5E07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34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3_123456 (Klein)">
            <a:extLst>
              <a:ext uri="{FF2B5EF4-FFF2-40B4-BE49-F238E27FC236}">
                <a16:creationId xmlns:a16="http://schemas.microsoft.com/office/drawing/2014/main" id="{F2367812-EBF9-4714-A150-A58FC0243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333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3_123845 (Klein)">
            <a:extLst>
              <a:ext uri="{FF2B5EF4-FFF2-40B4-BE49-F238E27FC236}">
                <a16:creationId xmlns:a16="http://schemas.microsoft.com/office/drawing/2014/main" id="{776FD528-5086-459F-9D3E-4417F14398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09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3_134321 (Klein)">
            <a:extLst>
              <a:ext uri="{FF2B5EF4-FFF2-40B4-BE49-F238E27FC236}">
                <a16:creationId xmlns:a16="http://schemas.microsoft.com/office/drawing/2014/main" id="{B2FDFD48-50D7-4067-86D9-2F175E9913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106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82447 (Klein)">
            <a:extLst>
              <a:ext uri="{FF2B5EF4-FFF2-40B4-BE49-F238E27FC236}">
                <a16:creationId xmlns:a16="http://schemas.microsoft.com/office/drawing/2014/main" id="{958AC0C9-AD17-45D5-9508-0D85E6C02E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6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3_153500 (Klein)">
            <a:extLst>
              <a:ext uri="{FF2B5EF4-FFF2-40B4-BE49-F238E27FC236}">
                <a16:creationId xmlns:a16="http://schemas.microsoft.com/office/drawing/2014/main" id="{80F26147-710A-4980-A72C-E180864670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0"/>
            <a:ext cx="111442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77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2_183005 (Klein)">
            <a:extLst>
              <a:ext uri="{FF2B5EF4-FFF2-40B4-BE49-F238E27FC236}">
                <a16:creationId xmlns:a16="http://schemas.microsoft.com/office/drawing/2014/main" id="{ED1DE6DF-6149-412D-AC69-3D89F4D406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8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20200913_122343 (Klein)">
            <a:extLst>
              <a:ext uri="{FF2B5EF4-FFF2-40B4-BE49-F238E27FC236}">
                <a16:creationId xmlns:a16="http://schemas.microsoft.com/office/drawing/2014/main" id="{0786A9D5-DDD1-4953-8906-DD13F5EF58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74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Breitbild</PresentationFormat>
  <Paragraphs>8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Bamberg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Walter Käppeli</dc:creator>
  <cp:lastModifiedBy>Walter Käppeli</cp:lastModifiedBy>
  <cp:revision>4</cp:revision>
  <dcterms:created xsi:type="dcterms:W3CDTF">2020-12-01T11:11:20Z</dcterms:created>
  <dcterms:modified xsi:type="dcterms:W3CDTF">2020-12-01T11:42:30Z</dcterms:modified>
</cp:coreProperties>
</file>