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60" r:id="rId4"/>
    <p:sldId id="268" r:id="rId5"/>
    <p:sldId id="259" r:id="rId6"/>
    <p:sldId id="260" r:id="rId7"/>
    <p:sldId id="263" r:id="rId8"/>
    <p:sldId id="264" r:id="rId9"/>
    <p:sldId id="266" r:id="rId10"/>
    <p:sldId id="269" r:id="rId11"/>
    <p:sldId id="271" r:id="rId12"/>
    <p:sldId id="274" r:id="rId13"/>
    <p:sldId id="275" r:id="rId14"/>
    <p:sldId id="280" r:id="rId15"/>
    <p:sldId id="281" r:id="rId16"/>
    <p:sldId id="282" r:id="rId17"/>
    <p:sldId id="284" r:id="rId18"/>
    <p:sldId id="285" r:id="rId19"/>
    <p:sldId id="287" r:id="rId20"/>
    <p:sldId id="291" r:id="rId21"/>
    <p:sldId id="292" r:id="rId22"/>
    <p:sldId id="293" r:id="rId23"/>
    <p:sldId id="294" r:id="rId24"/>
    <p:sldId id="295" r:id="rId25"/>
    <p:sldId id="297" r:id="rId26"/>
    <p:sldId id="299" r:id="rId27"/>
    <p:sldId id="300" r:id="rId28"/>
    <p:sldId id="301" r:id="rId29"/>
    <p:sldId id="304" r:id="rId30"/>
    <p:sldId id="306" r:id="rId31"/>
    <p:sldId id="307" r:id="rId32"/>
    <p:sldId id="317" r:id="rId33"/>
    <p:sldId id="319" r:id="rId34"/>
    <p:sldId id="310" r:id="rId35"/>
    <p:sldId id="311" r:id="rId36"/>
    <p:sldId id="313" r:id="rId37"/>
    <p:sldId id="315" r:id="rId38"/>
    <p:sldId id="316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30" r:id="rId49"/>
    <p:sldId id="332" r:id="rId50"/>
    <p:sldId id="333" r:id="rId51"/>
    <p:sldId id="335" r:id="rId52"/>
    <p:sldId id="336" r:id="rId53"/>
    <p:sldId id="337" r:id="rId54"/>
    <p:sldId id="340" r:id="rId55"/>
    <p:sldId id="341" r:id="rId56"/>
    <p:sldId id="344" r:id="rId57"/>
    <p:sldId id="347" r:id="rId58"/>
    <p:sldId id="348" r:id="rId59"/>
    <p:sldId id="349" r:id="rId60"/>
    <p:sldId id="351" r:id="rId61"/>
    <p:sldId id="353" r:id="rId62"/>
    <p:sldId id="354" r:id="rId63"/>
    <p:sldId id="355" r:id="rId64"/>
    <p:sldId id="359" r:id="rId65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8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F86EE-BC17-4E81-B94C-3022483EC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CC8D4B-4A93-4B79-89FC-4B1F6586C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3D2969-70D3-45E3-8851-BA29DB9DF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BB14FD-30DE-4A9F-8D1F-6D6D511A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3938D8-B177-4535-8227-D5617A6F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210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50B32E-CCA8-4204-859B-34C2EBF54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D00F5BC-9396-435B-A233-960A58E7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8958AF-FF9C-4064-A33C-94399058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ED4C5F-0F7F-47B2-895D-D542EBB7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8881EB-4AA2-42BE-91A4-E31CB25C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855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CECB9A8-169F-4E1A-843D-030A98F04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5D0A24-D7E9-4952-B34B-2F3962B09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0C2F21-3869-4FE3-B5F7-C19F8AA07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D58306-6616-4863-B000-CF6A5A32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76D83B-AF71-4ED3-9CA2-BD1CA3EA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745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F8CEF-6C62-47F7-924F-D3D4A61B6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1F5617-F175-4FD5-9477-B9B5EB58A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3D2B0C-5A24-4C67-BCA3-18B8FBD9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E6F3BC-4E6D-438A-AB00-E126FA18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7D95A6-68B9-4086-AD12-3FF5511C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632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7D8AD-1346-4521-A18D-14B5E215E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3C7F18-52E0-4AA7-8386-08DCA2969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64B8A6-7D4D-4ACA-8785-8C82FD09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4D7955-E998-4654-BA8B-EA5900F7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3A2BF8-9F42-4FE3-90F7-3EC7F0F2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18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8440B-0B88-4DDD-8E1D-8E023385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269B8E-F472-4336-9CB6-6FB467BD0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B73FC8-4F85-4538-9417-A4DF8A44A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486F47-DC01-412F-89E8-FC38D5E0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4DD5F7-EADA-4EDA-8499-C9AC65BB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1751E9-6E04-4255-A961-877153BB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372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6D760-3663-4460-87F4-06FF718C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801363-B713-4DAB-A20D-E519FD28C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AEAC3F0-B04D-43BD-A3C6-5481572B5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27ADDC-30A5-40DB-945E-8656C3423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4BC26A-876A-40B6-8796-0F4DC38EA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4775159-4F6D-4BB4-BFFA-D56E02AA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4A44E86-0446-4628-ADDF-119AF394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9518796-25F0-49BF-8EA7-9E85B597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854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BD353-4569-46A1-A820-1702CECF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7C4CB7-4E59-4D7E-9D8B-737BDF53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CBD9C4-794C-4DFC-BFBE-D16ABE89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6C7F40-EFA9-450D-94A0-151B5E67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7669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356498-E944-4954-9460-3F2914999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2EF7A8-25B8-48F2-BB1B-21A2C460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085B38-8F02-4ABB-A806-F4FA69BC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978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8ACF1-0AD4-4175-9FE4-50965EF9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8FC4D6-BC43-4E55-9A60-08026AE83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1C74E4-2BF9-4E96-94A3-9ACEDC89D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F50DD7-FBA2-4FC3-A9ED-314F57D0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B2A169-CF6C-4927-B0E1-91E197FE9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73CD51-0751-4055-8804-F4F1F34B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255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68CCC-372C-4A6F-B968-14217E7AF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AA38F72-F442-42AF-98B0-2F2FFC911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D533A9-25EE-429A-9391-9E05CA741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9BB079-680A-4F79-9281-F62859EF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B46338-5957-445A-8578-8E7D27B3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E92E97-8F46-49AE-89BF-E2216757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487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549B980-DBC9-4EA6-A25B-EC8B9B96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EF440D-E088-4EAD-A816-9C7F6A9CE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C55B9B-F316-4A48-9E7D-A8D8A1F2E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E7004-9E78-49B2-937B-FA6E58BD0D77}" type="datetimeFigureOut">
              <a:rPr lang="de-CH" smtClean="0"/>
              <a:t>28.11.2020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D612DD-8683-4CE1-8B8F-34978FC6E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4F813B-1501-49DD-8E1F-21A3C70C0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6D79B-00C7-4911-AB0A-D682E8DCB51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4511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7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234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870" y="1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solidFill>
            <a:srgbClr val="E34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24786"/>
            <a:ext cx="5001415" cy="3733214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837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4429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D84C17-DD09-49D6-A929-16B25B513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8690" y="3536954"/>
            <a:ext cx="4527382" cy="951631"/>
          </a:xfrm>
          <a:gradFill>
            <a:gsLst>
              <a:gs pos="0">
                <a:schemeClr val="accent5">
                  <a:lumMod val="5000"/>
                  <a:lumOff val="95000"/>
                  <a:alpha val="34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de-CH" dirty="0">
                <a:solidFill>
                  <a:srgbClr val="FFFFFF"/>
                </a:solidFill>
              </a:rPr>
              <a:t>Fotoalbum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402C5F-7C68-4C66-B13D-A3C25B397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3572" y="4748274"/>
            <a:ext cx="4996328" cy="1068293"/>
          </a:xfrm>
        </p:spPr>
        <p:txBody>
          <a:bodyPr>
            <a:normAutofit fontScale="77500" lnSpcReduction="20000"/>
          </a:bodyPr>
          <a:lstStyle/>
          <a:p>
            <a:endParaRPr lang="de-CH" sz="1600" dirty="0">
              <a:solidFill>
                <a:srgbClr val="FFFFFF"/>
              </a:solidFill>
            </a:endParaRPr>
          </a:p>
          <a:p>
            <a:endParaRPr lang="de-CH" sz="1600" dirty="0">
              <a:solidFill>
                <a:srgbClr val="FFFFFF"/>
              </a:solidFill>
            </a:endParaRPr>
          </a:p>
          <a:p>
            <a:endParaRPr lang="de-CH" sz="1600" dirty="0">
              <a:solidFill>
                <a:srgbClr val="FFFFFF"/>
              </a:solidFill>
            </a:endParaRPr>
          </a:p>
          <a:p>
            <a:r>
              <a:rPr lang="de-CH" sz="1600" dirty="0">
                <a:solidFill>
                  <a:srgbClr val="FFFFFF"/>
                </a:solidFill>
              </a:rPr>
              <a:t>von Walter Käppeli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0625BE-5F34-4852-A0F1-E4A776B6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707" y="500243"/>
            <a:ext cx="3057396" cy="1908069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767BD9-D6D8-4737-AE02-DE99B7F5C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4" y="3429000"/>
            <a:ext cx="2579253" cy="333141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66694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5538 (Klein)">
            <a:extLst>
              <a:ext uri="{FF2B5EF4-FFF2-40B4-BE49-F238E27FC236}">
                <a16:creationId xmlns:a16="http://schemas.microsoft.com/office/drawing/2014/main" id="{512DD7BE-1BF2-4CD1-84DA-47213B0D9B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0"/>
            <a:ext cx="7943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5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5943 (Klein)">
            <a:extLst>
              <a:ext uri="{FF2B5EF4-FFF2-40B4-BE49-F238E27FC236}">
                <a16:creationId xmlns:a16="http://schemas.microsoft.com/office/drawing/2014/main" id="{C877C706-DC85-4D2D-A119-7C9E7EB71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0"/>
            <a:ext cx="1164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256 (Klein)">
            <a:extLst>
              <a:ext uri="{FF2B5EF4-FFF2-40B4-BE49-F238E27FC236}">
                <a16:creationId xmlns:a16="http://schemas.microsoft.com/office/drawing/2014/main" id="{D1C0DC45-FDE1-4EB0-BF6C-0E527AD639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25" y="0"/>
            <a:ext cx="4119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2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345 (Klein)">
            <a:extLst>
              <a:ext uri="{FF2B5EF4-FFF2-40B4-BE49-F238E27FC236}">
                <a16:creationId xmlns:a16="http://schemas.microsoft.com/office/drawing/2014/main" id="{2CD799FA-C00B-4579-8073-8468FFF527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0"/>
            <a:ext cx="1060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543 (Klein)">
            <a:extLst>
              <a:ext uri="{FF2B5EF4-FFF2-40B4-BE49-F238E27FC236}">
                <a16:creationId xmlns:a16="http://schemas.microsoft.com/office/drawing/2014/main" id="{902405BD-5CEB-481F-8198-61CA1202F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7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548 (Klein)">
            <a:extLst>
              <a:ext uri="{FF2B5EF4-FFF2-40B4-BE49-F238E27FC236}">
                <a16:creationId xmlns:a16="http://schemas.microsoft.com/office/drawing/2014/main" id="{BF0B6F59-7D41-4D93-9EF1-8AAB274794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97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634 (Klein)">
            <a:extLst>
              <a:ext uri="{FF2B5EF4-FFF2-40B4-BE49-F238E27FC236}">
                <a16:creationId xmlns:a16="http://schemas.microsoft.com/office/drawing/2014/main" id="{B7EA577A-D6DC-4FEC-B743-12E4AA604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728 (Klein)">
            <a:extLst>
              <a:ext uri="{FF2B5EF4-FFF2-40B4-BE49-F238E27FC236}">
                <a16:creationId xmlns:a16="http://schemas.microsoft.com/office/drawing/2014/main" id="{01D8555E-650B-410F-BFF8-F56264C25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3" y="0"/>
            <a:ext cx="53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32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834 (Klein)">
            <a:extLst>
              <a:ext uri="{FF2B5EF4-FFF2-40B4-BE49-F238E27FC236}">
                <a16:creationId xmlns:a16="http://schemas.microsoft.com/office/drawing/2014/main" id="{9BB5CEF0-E348-43FD-B473-5E6C243B6C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83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0918 (Klein)">
            <a:extLst>
              <a:ext uri="{FF2B5EF4-FFF2-40B4-BE49-F238E27FC236}">
                <a16:creationId xmlns:a16="http://schemas.microsoft.com/office/drawing/2014/main" id="{0EEE25A6-8BE0-4233-801F-5C2E5206F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3" y="0"/>
            <a:ext cx="710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6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4522 (Klein)">
            <a:extLst>
              <a:ext uri="{FF2B5EF4-FFF2-40B4-BE49-F238E27FC236}">
                <a16:creationId xmlns:a16="http://schemas.microsoft.com/office/drawing/2014/main" id="{E5632E70-18F8-4CAF-8900-9B9634895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90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221 (Klein)">
            <a:extLst>
              <a:ext uri="{FF2B5EF4-FFF2-40B4-BE49-F238E27FC236}">
                <a16:creationId xmlns:a16="http://schemas.microsoft.com/office/drawing/2014/main" id="{5A00F030-A453-46C1-B125-19AAB142D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82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253 (Klein)">
            <a:extLst>
              <a:ext uri="{FF2B5EF4-FFF2-40B4-BE49-F238E27FC236}">
                <a16:creationId xmlns:a16="http://schemas.microsoft.com/office/drawing/2014/main" id="{E7F28914-5ED1-4FB0-8292-3971B3D1B8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5" y="0"/>
            <a:ext cx="930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319 (Klein)">
            <a:extLst>
              <a:ext uri="{FF2B5EF4-FFF2-40B4-BE49-F238E27FC236}">
                <a16:creationId xmlns:a16="http://schemas.microsoft.com/office/drawing/2014/main" id="{688A1C53-71D7-4820-A72C-4856FB5F53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02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338 (Klein)">
            <a:extLst>
              <a:ext uri="{FF2B5EF4-FFF2-40B4-BE49-F238E27FC236}">
                <a16:creationId xmlns:a16="http://schemas.microsoft.com/office/drawing/2014/main" id="{3C499E73-FD83-4B7A-BD74-3A412F178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1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411 (Klein)">
            <a:extLst>
              <a:ext uri="{FF2B5EF4-FFF2-40B4-BE49-F238E27FC236}">
                <a16:creationId xmlns:a16="http://schemas.microsoft.com/office/drawing/2014/main" id="{1344E596-E15D-4C6F-99D5-84AACF7B9B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36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504 (Klein)">
            <a:extLst>
              <a:ext uri="{FF2B5EF4-FFF2-40B4-BE49-F238E27FC236}">
                <a16:creationId xmlns:a16="http://schemas.microsoft.com/office/drawing/2014/main" id="{0A9443BC-73F3-4FBF-858B-851F2DB3A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0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631 (Klein)">
            <a:extLst>
              <a:ext uri="{FF2B5EF4-FFF2-40B4-BE49-F238E27FC236}">
                <a16:creationId xmlns:a16="http://schemas.microsoft.com/office/drawing/2014/main" id="{2C89EF44-D4FA-4339-817C-38DE4CE075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58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706 (Klein)">
            <a:extLst>
              <a:ext uri="{FF2B5EF4-FFF2-40B4-BE49-F238E27FC236}">
                <a16:creationId xmlns:a16="http://schemas.microsoft.com/office/drawing/2014/main" id="{C02BC530-43A2-43B5-A02D-F8925141E1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7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749 (Klein)">
            <a:extLst>
              <a:ext uri="{FF2B5EF4-FFF2-40B4-BE49-F238E27FC236}">
                <a16:creationId xmlns:a16="http://schemas.microsoft.com/office/drawing/2014/main" id="{13ED9D6C-707D-4636-B987-E6FD05B593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94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1903 (Klein)">
            <a:extLst>
              <a:ext uri="{FF2B5EF4-FFF2-40B4-BE49-F238E27FC236}">
                <a16:creationId xmlns:a16="http://schemas.microsoft.com/office/drawing/2014/main" id="{E9AFFBE1-F8B2-45A8-AE27-E52ACAD37C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0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17C5200-373F-47AE-A54B-A346C1361744}"/>
              </a:ext>
            </a:extLst>
          </p:cNvPr>
          <p:cNvSpPr txBox="1"/>
          <p:nvPr/>
        </p:nvSpPr>
        <p:spPr>
          <a:xfrm>
            <a:off x="1587290" y="308165"/>
            <a:ext cx="8127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dirty="0">
                <a:solidFill>
                  <a:schemeClr val="bg1"/>
                </a:solidFill>
              </a:rPr>
              <a:t>Mit unglaublicher Detailtreue sind über 100  Miniaturen berühmter Bauwerke aus aller Welt im Maßstab 1:25 nachgebildet, bis hin zu Motiven bunter Kirchenfenster oder Beschläge an Portalen. Viele Details, die bei einem realen Besuch verborgen bleiben, werden hier sichtbar.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E69A5D-020F-44A2-AC85-237E1503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110" y="1980149"/>
            <a:ext cx="6268370" cy="47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7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2015 (Klein)">
            <a:extLst>
              <a:ext uri="{FF2B5EF4-FFF2-40B4-BE49-F238E27FC236}">
                <a16:creationId xmlns:a16="http://schemas.microsoft.com/office/drawing/2014/main" id="{DC5FF887-FC4B-4399-98C3-BE9279D710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3" y="0"/>
            <a:ext cx="591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05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2032 (Klein)">
            <a:extLst>
              <a:ext uri="{FF2B5EF4-FFF2-40B4-BE49-F238E27FC236}">
                <a16:creationId xmlns:a16="http://schemas.microsoft.com/office/drawing/2014/main" id="{89B3FA96-86BD-4A37-A70F-D2012ECC29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13" y="0"/>
            <a:ext cx="972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47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3757 (Klein)">
            <a:extLst>
              <a:ext uri="{FF2B5EF4-FFF2-40B4-BE49-F238E27FC236}">
                <a16:creationId xmlns:a16="http://schemas.microsoft.com/office/drawing/2014/main" id="{324AD84F-31A8-4A0C-9DBF-B9CA700E37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88"/>
            <a:ext cx="12192000" cy="59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97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3954 (Klein)">
            <a:extLst>
              <a:ext uri="{FF2B5EF4-FFF2-40B4-BE49-F238E27FC236}">
                <a16:creationId xmlns:a16="http://schemas.microsoft.com/office/drawing/2014/main" id="{DD565121-59D2-4813-A650-3E76D9988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23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2439 (Klein)">
            <a:extLst>
              <a:ext uri="{FF2B5EF4-FFF2-40B4-BE49-F238E27FC236}">
                <a16:creationId xmlns:a16="http://schemas.microsoft.com/office/drawing/2014/main" id="{775C499A-873D-45F9-BC43-74A59954AB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09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2914 (Klein)">
            <a:extLst>
              <a:ext uri="{FF2B5EF4-FFF2-40B4-BE49-F238E27FC236}">
                <a16:creationId xmlns:a16="http://schemas.microsoft.com/office/drawing/2014/main" id="{5ADD722A-7134-4AA8-B810-1FA5BFA32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04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3557 (Klein)">
            <a:extLst>
              <a:ext uri="{FF2B5EF4-FFF2-40B4-BE49-F238E27FC236}">
                <a16:creationId xmlns:a16="http://schemas.microsoft.com/office/drawing/2014/main" id="{9179D97E-1625-4799-85F7-656337B95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4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3704 (Klein)">
            <a:extLst>
              <a:ext uri="{FF2B5EF4-FFF2-40B4-BE49-F238E27FC236}">
                <a16:creationId xmlns:a16="http://schemas.microsoft.com/office/drawing/2014/main" id="{0AA1DC95-4533-4DD3-9862-53FD8D6498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7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3734 (Klein)">
            <a:extLst>
              <a:ext uri="{FF2B5EF4-FFF2-40B4-BE49-F238E27FC236}">
                <a16:creationId xmlns:a16="http://schemas.microsoft.com/office/drawing/2014/main" id="{FE130E4D-F337-466E-A67B-5113128B2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14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013 (Klein)">
            <a:extLst>
              <a:ext uri="{FF2B5EF4-FFF2-40B4-BE49-F238E27FC236}">
                <a16:creationId xmlns:a16="http://schemas.microsoft.com/office/drawing/2014/main" id="{A12DCE77-2C81-405D-8546-E04D01192C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23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5438 (Klein)">
            <a:extLst>
              <a:ext uri="{FF2B5EF4-FFF2-40B4-BE49-F238E27FC236}">
                <a16:creationId xmlns:a16="http://schemas.microsoft.com/office/drawing/2014/main" id="{86D07B08-D67C-4223-8BCC-6D0004F0C6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42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055 (Klein)">
            <a:extLst>
              <a:ext uri="{FF2B5EF4-FFF2-40B4-BE49-F238E27FC236}">
                <a16:creationId xmlns:a16="http://schemas.microsoft.com/office/drawing/2014/main" id="{AEA7A485-C449-4812-8FF7-368147EB1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4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112 (Klein)">
            <a:extLst>
              <a:ext uri="{FF2B5EF4-FFF2-40B4-BE49-F238E27FC236}">
                <a16:creationId xmlns:a16="http://schemas.microsoft.com/office/drawing/2014/main" id="{0B2C25D6-F815-4285-BF46-7D7CBA7230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68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125 (Klein)">
            <a:extLst>
              <a:ext uri="{FF2B5EF4-FFF2-40B4-BE49-F238E27FC236}">
                <a16:creationId xmlns:a16="http://schemas.microsoft.com/office/drawing/2014/main" id="{F9D38C25-3FC7-4D95-BB2F-2B3BE7282C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9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139 (Klein)">
            <a:extLst>
              <a:ext uri="{FF2B5EF4-FFF2-40B4-BE49-F238E27FC236}">
                <a16:creationId xmlns:a16="http://schemas.microsoft.com/office/drawing/2014/main" id="{8E1A48F4-681B-47A5-A739-B506BBC5F5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98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229 (Klein)">
            <a:extLst>
              <a:ext uri="{FF2B5EF4-FFF2-40B4-BE49-F238E27FC236}">
                <a16:creationId xmlns:a16="http://schemas.microsoft.com/office/drawing/2014/main" id="{D72998AE-2B9E-42D5-857D-47A28324C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08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303 (Klein)">
            <a:extLst>
              <a:ext uri="{FF2B5EF4-FFF2-40B4-BE49-F238E27FC236}">
                <a16:creationId xmlns:a16="http://schemas.microsoft.com/office/drawing/2014/main" id="{3A4503F0-7851-44EA-9FD3-2291A8280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97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340 (Klein)">
            <a:extLst>
              <a:ext uri="{FF2B5EF4-FFF2-40B4-BE49-F238E27FC236}">
                <a16:creationId xmlns:a16="http://schemas.microsoft.com/office/drawing/2014/main" id="{1A53DE55-381C-4E5E-BFB3-9D0C0EBC9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35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431 (Klein)">
            <a:extLst>
              <a:ext uri="{FF2B5EF4-FFF2-40B4-BE49-F238E27FC236}">
                <a16:creationId xmlns:a16="http://schemas.microsoft.com/office/drawing/2014/main" id="{0B7F7F51-4CFA-4834-A3C5-15EDE5D8A4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1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538 (Klein)">
            <a:extLst>
              <a:ext uri="{FF2B5EF4-FFF2-40B4-BE49-F238E27FC236}">
                <a16:creationId xmlns:a16="http://schemas.microsoft.com/office/drawing/2014/main" id="{2BC250AE-404A-495F-A7EE-0A20AAFB0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4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807 (Klein)">
            <a:extLst>
              <a:ext uri="{FF2B5EF4-FFF2-40B4-BE49-F238E27FC236}">
                <a16:creationId xmlns:a16="http://schemas.microsoft.com/office/drawing/2014/main" id="{FB4F7933-A8F5-473E-B25D-054FD9F0ED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5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4903 (Klein)">
            <a:extLst>
              <a:ext uri="{FF2B5EF4-FFF2-40B4-BE49-F238E27FC236}">
                <a16:creationId xmlns:a16="http://schemas.microsoft.com/office/drawing/2014/main" id="{EF64123B-2EB5-443C-AC35-59632710A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0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4917 (Klein)">
            <a:extLst>
              <a:ext uri="{FF2B5EF4-FFF2-40B4-BE49-F238E27FC236}">
                <a16:creationId xmlns:a16="http://schemas.microsoft.com/office/drawing/2014/main" id="{72CBE3D3-2E23-40B0-A574-90A1703787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4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5214 (Klein)">
            <a:extLst>
              <a:ext uri="{FF2B5EF4-FFF2-40B4-BE49-F238E27FC236}">
                <a16:creationId xmlns:a16="http://schemas.microsoft.com/office/drawing/2014/main" id="{A5ABF847-2CE9-41A1-A50A-F544FCBA5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28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5238 (Klein)">
            <a:extLst>
              <a:ext uri="{FF2B5EF4-FFF2-40B4-BE49-F238E27FC236}">
                <a16:creationId xmlns:a16="http://schemas.microsoft.com/office/drawing/2014/main" id="{8D6EFF22-A5CC-449B-8856-E35A3DD5E1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16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5316 (Klein)">
            <a:extLst>
              <a:ext uri="{FF2B5EF4-FFF2-40B4-BE49-F238E27FC236}">
                <a16:creationId xmlns:a16="http://schemas.microsoft.com/office/drawing/2014/main" id="{78169D38-89ED-46B4-BC9A-9A7D0FA1A8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1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5921 (Klein)">
            <a:extLst>
              <a:ext uri="{FF2B5EF4-FFF2-40B4-BE49-F238E27FC236}">
                <a16:creationId xmlns:a16="http://schemas.microsoft.com/office/drawing/2014/main" id="{0E3A12D5-B2D3-4859-AD6C-8C3D65BF69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387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25948 (Klein)">
            <a:extLst>
              <a:ext uri="{FF2B5EF4-FFF2-40B4-BE49-F238E27FC236}">
                <a16:creationId xmlns:a16="http://schemas.microsoft.com/office/drawing/2014/main" id="{AB6F6EA2-9E4F-4469-9C39-E600BB36E1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54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30211 (Klein)">
            <a:extLst>
              <a:ext uri="{FF2B5EF4-FFF2-40B4-BE49-F238E27FC236}">
                <a16:creationId xmlns:a16="http://schemas.microsoft.com/office/drawing/2014/main" id="{9AF01E59-43E6-451D-8DA5-020C066CB5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1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1135 (Klein)">
            <a:extLst>
              <a:ext uri="{FF2B5EF4-FFF2-40B4-BE49-F238E27FC236}">
                <a16:creationId xmlns:a16="http://schemas.microsoft.com/office/drawing/2014/main" id="{3D18E263-9887-4879-BD0C-80CC1EFB7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68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1229 (Klein)">
            <a:extLst>
              <a:ext uri="{FF2B5EF4-FFF2-40B4-BE49-F238E27FC236}">
                <a16:creationId xmlns:a16="http://schemas.microsoft.com/office/drawing/2014/main" id="{D0FB39FD-AA9A-4F83-AB09-DC424683C1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4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1316 (Klein)">
            <a:extLst>
              <a:ext uri="{FF2B5EF4-FFF2-40B4-BE49-F238E27FC236}">
                <a16:creationId xmlns:a16="http://schemas.microsoft.com/office/drawing/2014/main" id="{B5356690-097F-496D-BD4D-EF84A642C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0"/>
            <a:ext cx="379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2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4951 (Klein)">
            <a:extLst>
              <a:ext uri="{FF2B5EF4-FFF2-40B4-BE49-F238E27FC236}">
                <a16:creationId xmlns:a16="http://schemas.microsoft.com/office/drawing/2014/main" id="{058C2C4C-4061-4DE2-BEC6-0A4660E2D8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4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1617 (Klein)">
            <a:extLst>
              <a:ext uri="{FF2B5EF4-FFF2-40B4-BE49-F238E27FC236}">
                <a16:creationId xmlns:a16="http://schemas.microsoft.com/office/drawing/2014/main" id="{AF95DA9C-6837-4BFD-B7DE-AE84146C0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0"/>
            <a:ext cx="1140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8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1742 (Klein)">
            <a:extLst>
              <a:ext uri="{FF2B5EF4-FFF2-40B4-BE49-F238E27FC236}">
                <a16:creationId xmlns:a16="http://schemas.microsoft.com/office/drawing/2014/main" id="{5A73FBE3-CB6B-49D7-9BDC-B9B45DA15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2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1820 (Klein)">
            <a:extLst>
              <a:ext uri="{FF2B5EF4-FFF2-40B4-BE49-F238E27FC236}">
                <a16:creationId xmlns:a16="http://schemas.microsoft.com/office/drawing/2014/main" id="{15883777-B1EC-4E42-960D-67A66859FB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571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1928 (Klein)">
            <a:extLst>
              <a:ext uri="{FF2B5EF4-FFF2-40B4-BE49-F238E27FC236}">
                <a16:creationId xmlns:a16="http://schemas.microsoft.com/office/drawing/2014/main" id="{2D2D2A18-18DB-4453-928E-DF960EE8A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348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42548 (Klein)">
            <a:extLst>
              <a:ext uri="{FF2B5EF4-FFF2-40B4-BE49-F238E27FC236}">
                <a16:creationId xmlns:a16="http://schemas.microsoft.com/office/drawing/2014/main" id="{1FC252E1-2C26-4B24-B7C4-EFE7C4F03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0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5146 (Klein)">
            <a:extLst>
              <a:ext uri="{FF2B5EF4-FFF2-40B4-BE49-F238E27FC236}">
                <a16:creationId xmlns:a16="http://schemas.microsoft.com/office/drawing/2014/main" id="{3B82FF83-1670-4726-BD20-FF0D76D775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5208 (Klein)">
            <a:extLst>
              <a:ext uri="{FF2B5EF4-FFF2-40B4-BE49-F238E27FC236}">
                <a16:creationId xmlns:a16="http://schemas.microsoft.com/office/drawing/2014/main" id="{BC096B6C-B882-44F4-B6B1-91287EF95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200930_115322 (Klein)">
            <a:extLst>
              <a:ext uri="{FF2B5EF4-FFF2-40B4-BE49-F238E27FC236}">
                <a16:creationId xmlns:a16="http://schemas.microsoft.com/office/drawing/2014/main" id="{4CBBD50F-DDA5-48D7-B818-EB5E66A9D7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59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Breitbild</PresentationFormat>
  <Paragraphs>6</Paragraphs>
  <Slides>64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</vt:lpstr>
      <vt:lpstr>Fotoalbum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Walter Käppeli</dc:creator>
  <cp:lastModifiedBy>Walter Käppeli</cp:lastModifiedBy>
  <cp:revision>3</cp:revision>
  <dcterms:created xsi:type="dcterms:W3CDTF">2020-11-24T11:53:55Z</dcterms:created>
  <dcterms:modified xsi:type="dcterms:W3CDTF">2020-11-28T09:09:56Z</dcterms:modified>
</cp:coreProperties>
</file>