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3" r:id="rId6"/>
    <p:sldId id="267" r:id="rId7"/>
    <p:sldId id="264" r:id="rId8"/>
    <p:sldId id="265" r:id="rId9"/>
    <p:sldId id="261" r:id="rId10"/>
    <p:sldId id="266" r:id="rId11"/>
    <p:sldId id="280" r:id="rId12"/>
    <p:sldId id="287" r:id="rId13"/>
    <p:sldId id="275" r:id="rId14"/>
    <p:sldId id="279" r:id="rId15"/>
    <p:sldId id="290" r:id="rId16"/>
    <p:sldId id="291" r:id="rId17"/>
    <p:sldId id="283" r:id="rId18"/>
    <p:sldId id="284" r:id="rId19"/>
    <p:sldId id="286" r:id="rId20"/>
    <p:sldId id="301" r:id="rId21"/>
    <p:sldId id="292" r:id="rId22"/>
    <p:sldId id="293" r:id="rId23"/>
    <p:sldId id="294" r:id="rId24"/>
    <p:sldId id="299" r:id="rId25"/>
    <p:sldId id="298" r:id="rId26"/>
    <p:sldId id="295" r:id="rId27"/>
    <p:sldId id="296" r:id="rId28"/>
    <p:sldId id="302" r:id="rId29"/>
    <p:sldId id="303" r:id="rId30"/>
    <p:sldId id="304" r:id="rId31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2DAFB-18F6-42EC-971D-96D4CAF8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1B810-B35B-497A-AC52-CE9F381C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7C3D4-5010-4DBB-A31C-FF44E253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B3D349-5B58-4CE0-B0BA-4A829454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A223B-A44B-4760-91AC-10197D5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1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8EF27-72F9-4DC5-8E75-065F2B74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B15C77-8975-410B-8394-DEF02B9E4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0ABD1-20A7-4BDD-B9AD-6EA85B32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2A648F-3663-4CCD-9486-28F06D15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A3978C-18CD-4D10-B57C-981AC0FA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72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4258FD-1851-4DD9-BA8B-4D07D51D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CF0598-8CFF-425D-AA9C-00FD64A92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D2E84C-9645-4432-B487-556514DF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61D625-FFC3-4FCF-9CA7-E52ABEAA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F3E66-4A78-43BB-9947-28FA9568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514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7DE30-E2A7-473F-ACF5-742BA800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E523C1-8E4C-4624-A3DB-CBCD96055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90C19-FB36-4637-BBF3-45933840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4DD0F-89B6-4464-89A7-66720C4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8403E2-97D7-4D85-A10D-8D0C99CA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700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9069-AD40-4BDE-8022-71BD6ED2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4EA9D8-10D5-4C1F-819A-815DB664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B30E1A-A5E1-4824-BB2F-31F134A0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8D585-9CDA-44EF-AD24-B106F51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1B1B09-0BC2-4546-85D4-C861C9CE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542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5C2C2-81EF-4A52-A4A2-C3E5EA62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5C599-EF27-4C4E-9E57-3FB22C868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2B1E7E-9630-4CEE-B1CD-6BCB1A03E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275757-2298-41E4-BFB2-444389C3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556218-5D41-4859-B335-D83AAAE8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7D8BDC-62DA-4C11-9B99-E44A74D3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5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8A362-084B-4D57-ADAE-A394B86B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21B0A-1EF7-4909-88A6-6B05E0CA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B18285-1F58-4FC8-A0B6-D3D6E07F2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0B9C0F-D409-469B-99C9-4F4BEDD9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A59DAA-520E-432C-AD6E-FD9AAAF1C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52A31D-0EAB-4A07-B2A7-ED32F43B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DE58C4-B430-4E6D-B820-974BB99A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239C42-D826-4AE1-B6E7-2CD45ED4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098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2C95D-DF55-4273-B429-5E9560B6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3ACB87-746F-4962-BC7B-0D1F47FC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B15A1E-C2FC-47AA-A444-751C8FA4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113713-5FF7-4582-93C3-0FE1755A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26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58373B-5317-4B22-97F2-479EFCCA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A5A5F0-B6BD-41A9-8144-BAFDDDB4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30F122-1BC5-4B68-8EED-A5F63EDF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95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2F846-006E-4902-8371-58970F1C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B92B9-FD11-4B23-AB1B-058CB8C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EE033-E130-4806-B035-A99ED1A19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0A6BD7-7AA5-4BF8-80D2-FCF5D71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E98953-35CA-43D0-A112-B1BF145A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F42256-7BC8-48A2-A480-AC0BFC56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79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6ACD2-F1C0-4C31-BB3F-463B4D78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F43704-2DE1-43C7-A103-2BF019181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B312EB-09CD-4B7F-8740-D2DA13F2B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DECBE5-2EED-45BA-B081-9B591A2F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9EE40C-8C35-44E9-B810-81B93830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7D10A-2D27-41FE-A869-40A99F99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19FC03A-29CE-4682-BA4C-9892B4C0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958EB0-0D2F-46EC-A70C-4971B934B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F8A54C-077A-43C1-BE53-763CC5F79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DFC5-362A-4D36-B706-8B0EFD0A94A9}" type="datetimeFigureOut">
              <a:rPr lang="de-CH" smtClean="0"/>
              <a:t>24.11.2020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E152-A4D1-49A0-9EB0-25910A7E4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C84B6-5964-4BF6-93B9-64027D1E7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9FC7-DAC7-40F0-B00B-794A58D36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19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758BE-9B2B-4EDC-9FDF-E4560197E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538" y="-12024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de-CH" sz="4400" i="1" dirty="0">
                <a:solidFill>
                  <a:schemeClr val="accent1"/>
                </a:solidFill>
              </a:rPr>
              <a:t>Kaiserbäder auf der Insel USEDOM</a:t>
            </a:r>
            <a:br>
              <a:rPr lang="de-CH" i="1" dirty="0">
                <a:solidFill>
                  <a:schemeClr val="accent1"/>
                </a:solidFill>
              </a:rPr>
            </a:br>
            <a:r>
              <a:rPr lang="de-CH" sz="2400" i="1" dirty="0">
                <a:solidFill>
                  <a:schemeClr val="accent1"/>
                </a:solidFill>
              </a:rPr>
              <a:t>Ahlbeck, Heringsdorf und </a:t>
            </a:r>
            <a:r>
              <a:rPr lang="de-CH" sz="2400" i="1" dirty="0" err="1">
                <a:solidFill>
                  <a:schemeClr val="accent1"/>
                </a:solidFill>
              </a:rPr>
              <a:t>Bansin</a:t>
            </a:r>
            <a:endParaRPr lang="de-CH" i="1" dirty="0">
              <a:solidFill>
                <a:schemeClr val="accent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35CDEF-1826-4608-9951-6E3244E4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380"/>
            <a:ext cx="9144000" cy="1655762"/>
          </a:xfrm>
        </p:spPr>
        <p:txBody>
          <a:bodyPr>
            <a:normAutofit lnSpcReduction="10000"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sz="1600" dirty="0"/>
              <a:t>Walter Käppeli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851820-4B78-4A49-8CEB-02A49B4F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50" y="2737063"/>
            <a:ext cx="4871500" cy="349072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39306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4222 (Klein)">
            <a:extLst>
              <a:ext uri="{FF2B5EF4-FFF2-40B4-BE49-F238E27FC236}">
                <a16:creationId xmlns:a16="http://schemas.microsoft.com/office/drawing/2014/main" id="{CBBA39B2-42DF-44CB-9988-F0BD21F721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35133 (Klein)">
            <a:extLst>
              <a:ext uri="{FF2B5EF4-FFF2-40B4-BE49-F238E27FC236}">
                <a16:creationId xmlns:a16="http://schemas.microsoft.com/office/drawing/2014/main" id="{69E0B649-87B6-4C6B-A8A2-6E74B7AA9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25"/>
            <a:ext cx="12192000" cy="57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0731 (Klein)">
            <a:extLst>
              <a:ext uri="{FF2B5EF4-FFF2-40B4-BE49-F238E27FC236}">
                <a16:creationId xmlns:a16="http://schemas.microsoft.com/office/drawing/2014/main" id="{36C1A69B-71DD-4202-A399-97F252804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0"/>
            <a:ext cx="1145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33546 (Klein)">
            <a:extLst>
              <a:ext uri="{FF2B5EF4-FFF2-40B4-BE49-F238E27FC236}">
                <a16:creationId xmlns:a16="http://schemas.microsoft.com/office/drawing/2014/main" id="{F8F7B78C-5532-4A56-B239-B0C96CF89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0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34942 (Klein)">
            <a:extLst>
              <a:ext uri="{FF2B5EF4-FFF2-40B4-BE49-F238E27FC236}">
                <a16:creationId xmlns:a16="http://schemas.microsoft.com/office/drawing/2014/main" id="{3BC2E31E-F9FD-4B7D-834B-A9E5D8C9E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1245 (Klein)">
            <a:extLst>
              <a:ext uri="{FF2B5EF4-FFF2-40B4-BE49-F238E27FC236}">
                <a16:creationId xmlns:a16="http://schemas.microsoft.com/office/drawing/2014/main" id="{161C3322-FB26-4F07-8CB5-5FB025EC6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2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4149 (Klein)">
            <a:extLst>
              <a:ext uri="{FF2B5EF4-FFF2-40B4-BE49-F238E27FC236}">
                <a16:creationId xmlns:a16="http://schemas.microsoft.com/office/drawing/2014/main" id="{4120004B-2E1D-419A-A4E0-888A69AE1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0"/>
            <a:ext cx="1072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45856 (Klein)">
            <a:extLst>
              <a:ext uri="{FF2B5EF4-FFF2-40B4-BE49-F238E27FC236}">
                <a16:creationId xmlns:a16="http://schemas.microsoft.com/office/drawing/2014/main" id="{7A7751B4-2BC1-456E-9B3D-29C11C9B9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0030 (Klein)">
            <a:extLst>
              <a:ext uri="{FF2B5EF4-FFF2-40B4-BE49-F238E27FC236}">
                <a16:creationId xmlns:a16="http://schemas.microsoft.com/office/drawing/2014/main" id="{437DF73D-E983-4B34-9391-A84FE6FA4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0532 (Klein)">
            <a:extLst>
              <a:ext uri="{FF2B5EF4-FFF2-40B4-BE49-F238E27FC236}">
                <a16:creationId xmlns:a16="http://schemas.microsoft.com/office/drawing/2014/main" id="{7CD08187-B349-4436-9A97-F12AC3717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12737 (Klein)">
            <a:extLst>
              <a:ext uri="{FF2B5EF4-FFF2-40B4-BE49-F238E27FC236}">
                <a16:creationId xmlns:a16="http://schemas.microsoft.com/office/drawing/2014/main" id="{D0307314-7D6F-42BC-9E0D-BCDA75219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0"/>
            <a:ext cx="1010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7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4027 (Klein)">
            <a:extLst>
              <a:ext uri="{FF2B5EF4-FFF2-40B4-BE49-F238E27FC236}">
                <a16:creationId xmlns:a16="http://schemas.microsoft.com/office/drawing/2014/main" id="{79FC3651-03BC-400F-B72F-B88185B3E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7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4157 (Klein)">
            <a:extLst>
              <a:ext uri="{FF2B5EF4-FFF2-40B4-BE49-F238E27FC236}">
                <a16:creationId xmlns:a16="http://schemas.microsoft.com/office/drawing/2014/main" id="{2CBA16FD-AC2C-430E-BF97-4435EA674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12192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4850 (Klein)">
            <a:extLst>
              <a:ext uri="{FF2B5EF4-FFF2-40B4-BE49-F238E27FC236}">
                <a16:creationId xmlns:a16="http://schemas.microsoft.com/office/drawing/2014/main" id="{E1B48256-5A96-43DD-96CA-581D16DAD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5133 (Klein)">
            <a:extLst>
              <a:ext uri="{FF2B5EF4-FFF2-40B4-BE49-F238E27FC236}">
                <a16:creationId xmlns:a16="http://schemas.microsoft.com/office/drawing/2014/main" id="{B8FC0DFA-FE41-4153-8A14-20D68E6273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3810 (Klein)">
            <a:extLst>
              <a:ext uri="{FF2B5EF4-FFF2-40B4-BE49-F238E27FC236}">
                <a16:creationId xmlns:a16="http://schemas.microsoft.com/office/drawing/2014/main" id="{D33CACB2-9065-42B7-A2D6-424C00E8A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0013 (Klein)">
            <a:extLst>
              <a:ext uri="{FF2B5EF4-FFF2-40B4-BE49-F238E27FC236}">
                <a16:creationId xmlns:a16="http://schemas.microsoft.com/office/drawing/2014/main" id="{BA32EED9-04A7-47AE-8BCA-E3EE2A69B2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5803 (Klein)">
            <a:extLst>
              <a:ext uri="{FF2B5EF4-FFF2-40B4-BE49-F238E27FC236}">
                <a16:creationId xmlns:a16="http://schemas.microsoft.com/office/drawing/2014/main" id="{3F8D1B42-5180-47DB-968B-647932493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8" y="0"/>
            <a:ext cx="540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55820 (Klein)">
            <a:extLst>
              <a:ext uri="{FF2B5EF4-FFF2-40B4-BE49-F238E27FC236}">
                <a16:creationId xmlns:a16="http://schemas.microsoft.com/office/drawing/2014/main" id="{153A32F3-1F32-4BEA-93DE-C40445C53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3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4911 (Klein)">
            <a:extLst>
              <a:ext uri="{FF2B5EF4-FFF2-40B4-BE49-F238E27FC236}">
                <a16:creationId xmlns:a16="http://schemas.microsoft.com/office/drawing/2014/main" id="{FCF3C70C-FF52-457B-AD2A-BD479EA758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6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4950 (Klein)">
            <a:extLst>
              <a:ext uri="{FF2B5EF4-FFF2-40B4-BE49-F238E27FC236}">
                <a16:creationId xmlns:a16="http://schemas.microsoft.com/office/drawing/2014/main" id="{8F97738C-7BD8-4E44-A4E1-82AC2FF2D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0"/>
            <a:ext cx="504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0451 (Klein)">
            <a:extLst>
              <a:ext uri="{FF2B5EF4-FFF2-40B4-BE49-F238E27FC236}">
                <a16:creationId xmlns:a16="http://schemas.microsoft.com/office/drawing/2014/main" id="{E6C5BDA6-6B35-438F-84E6-111397824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7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65116 (Klein)">
            <a:extLst>
              <a:ext uri="{FF2B5EF4-FFF2-40B4-BE49-F238E27FC236}">
                <a16:creationId xmlns:a16="http://schemas.microsoft.com/office/drawing/2014/main" id="{90F1B980-04EF-44DF-80DC-0C14C743C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0"/>
            <a:ext cx="623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5107 (Klein)">
            <a:extLst>
              <a:ext uri="{FF2B5EF4-FFF2-40B4-BE49-F238E27FC236}">
                <a16:creationId xmlns:a16="http://schemas.microsoft.com/office/drawing/2014/main" id="{6C2A9469-CAFB-484F-98D1-F07EB78BE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13"/>
            <a:ext cx="12192000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3427 (Klein)">
            <a:extLst>
              <a:ext uri="{FF2B5EF4-FFF2-40B4-BE49-F238E27FC236}">
                <a16:creationId xmlns:a16="http://schemas.microsoft.com/office/drawing/2014/main" id="{0A375E77-0E92-4DE3-AD55-3FAF0FEAE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4258 (Klein)">
            <a:extLst>
              <a:ext uri="{FF2B5EF4-FFF2-40B4-BE49-F238E27FC236}">
                <a16:creationId xmlns:a16="http://schemas.microsoft.com/office/drawing/2014/main" id="{B39528A2-FF67-43EA-9C9F-E7658B185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4048 (Klein)">
            <a:extLst>
              <a:ext uri="{FF2B5EF4-FFF2-40B4-BE49-F238E27FC236}">
                <a16:creationId xmlns:a16="http://schemas.microsoft.com/office/drawing/2014/main" id="{B997B802-544D-43DA-A67F-89387B226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4208 (Klein)">
            <a:extLst>
              <a:ext uri="{FF2B5EF4-FFF2-40B4-BE49-F238E27FC236}">
                <a16:creationId xmlns:a16="http://schemas.microsoft.com/office/drawing/2014/main" id="{D543E11E-D059-4627-A66F-9D0A00185A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22_122935 (Klein)">
            <a:extLst>
              <a:ext uri="{FF2B5EF4-FFF2-40B4-BE49-F238E27FC236}">
                <a16:creationId xmlns:a16="http://schemas.microsoft.com/office/drawing/2014/main" id="{59228046-3AF4-4C0E-BD84-A925CB4E7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</vt:lpstr>
      <vt:lpstr>Kaiserbäder auf der Insel USEDOM Ahlbeck, Heringsdorf und Bansin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Walter Käppeli</dc:creator>
  <cp:lastModifiedBy>Walter Käppeli</cp:lastModifiedBy>
  <cp:revision>2</cp:revision>
  <dcterms:created xsi:type="dcterms:W3CDTF">2020-11-24T10:23:26Z</dcterms:created>
  <dcterms:modified xsi:type="dcterms:W3CDTF">2020-11-24T10:49:42Z</dcterms:modified>
</cp:coreProperties>
</file>