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2" r:id="rId7"/>
    <p:sldId id="264" r:id="rId8"/>
    <p:sldId id="265" r:id="rId9"/>
    <p:sldId id="270" r:id="rId10"/>
    <p:sldId id="269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ter Käppeli" initials="WK" lastIdx="1" clrIdx="0">
    <p:extLst>
      <p:ext uri="{19B8F6BF-5375-455C-9EA6-DF929625EA0E}">
        <p15:presenceInfo xmlns:p15="http://schemas.microsoft.com/office/powerpoint/2012/main" userId="499071a403365d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3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58369-9678-432A-9606-BC76B1A3C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696B5F-FC63-4690-905E-F22DFBFC4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EF4224-FDED-4DDD-986F-765B1ABD4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5D85-2AFD-44FD-B761-A30297100FA0}" type="datetimeFigureOut">
              <a:rPr lang="de-CH" smtClean="0"/>
              <a:t>24.11.2020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C876F1-E353-4AFB-87F3-2FC985A49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052FF4-0C05-4952-A1D1-CC896DDA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1D27-9F46-4497-B865-5B1D9B500F6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149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02106E-2300-4A2C-A0BD-8D1C67AE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3F35BD2-FAC5-45B3-AA98-F17996E14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4B20DA-DBF2-47F5-BBF7-CF18AB1C7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5D85-2AFD-44FD-B761-A30297100FA0}" type="datetimeFigureOut">
              <a:rPr lang="de-CH" smtClean="0"/>
              <a:t>24.11.2020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2E8A06-9E29-4383-9A7A-84613399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A4233C-0497-47EA-ACDA-04D84DD54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1D27-9F46-4497-B865-5B1D9B500F6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672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7A0F548-E516-4304-96A2-486929929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EBF1AC1-BD50-47AD-9CE0-029E0E133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8F069B-7474-4C27-BA8F-3910F8FA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5D85-2AFD-44FD-B761-A30297100FA0}" type="datetimeFigureOut">
              <a:rPr lang="de-CH" smtClean="0"/>
              <a:t>24.11.2020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6647BA-6D05-4B32-ACE9-D0F8690BC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0CFC77-1A95-421B-8DD4-74E72B0B3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1D27-9F46-4497-B865-5B1D9B500F6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576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DA58A-ECFF-4CF0-BDC9-67BA6076A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6AF3BA-D158-4378-B730-18F498237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145993-731F-43DE-83A3-9D9E2D7E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5D85-2AFD-44FD-B761-A30297100FA0}" type="datetimeFigureOut">
              <a:rPr lang="de-CH" smtClean="0"/>
              <a:t>24.11.2020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A86E26-EE62-4447-A094-8175319E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C327BA-4143-4A70-A79E-45C9ACA62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1D27-9F46-4497-B865-5B1D9B500F6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781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99014-7C0A-427D-B07D-228E889DE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6472DB-C940-40A2-B190-0AB7772A1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00B024-92E5-4D60-8ED3-BAD767E65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5D85-2AFD-44FD-B761-A30297100FA0}" type="datetimeFigureOut">
              <a:rPr lang="de-CH" smtClean="0"/>
              <a:t>24.11.2020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A6DCA0-E2E2-4D54-9A3C-EE3FDD1B1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10755C-605C-4A94-B1D3-5E141460F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1D27-9F46-4497-B865-5B1D9B500F6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7349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371644-FBA2-492E-B715-5E562ECD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45C1CE-3D45-4896-87D7-4E11CBF10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3B4A64-A334-4D74-9DF8-7B606F0B3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DC7C96-8562-4165-A300-BD32B0240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5D85-2AFD-44FD-B761-A30297100FA0}" type="datetimeFigureOut">
              <a:rPr lang="de-CH" smtClean="0"/>
              <a:t>24.11.2020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DF7C9F-E84D-4613-A5A1-B08E1838D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62B993-7B11-43A4-B263-8433CF3AE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1D27-9F46-4497-B865-5B1D9B500F6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933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A896E-60E8-49EB-BA69-8DE5FC831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5A93360-09D5-49DC-AD44-13B1D642C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BCD174-EF07-4523-B83C-22E24B0CA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8CEABB6-78C9-43AC-9312-D04C62533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F06B425-A7C6-4791-9F39-CF3C4DF4C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519D85B-AD58-4720-AB73-72C7B3659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5D85-2AFD-44FD-B761-A30297100FA0}" type="datetimeFigureOut">
              <a:rPr lang="de-CH" smtClean="0"/>
              <a:t>24.11.2020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2C5AD89-9014-4583-90C6-C87DDDE4F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8D7B6F8-5D63-4505-A0F1-2015700BB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1D27-9F46-4497-B865-5B1D9B500F6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302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B84B44-D00E-4B8C-A946-424130817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88DA66-E5BB-4DC6-99B2-DA4DF4EE3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5D85-2AFD-44FD-B761-A30297100FA0}" type="datetimeFigureOut">
              <a:rPr lang="de-CH" smtClean="0"/>
              <a:t>24.11.2020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8A4BFB-8894-4F72-95DE-2C260FEB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F78C02-25BD-4EC7-ABD3-00604183C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1D27-9F46-4497-B865-5B1D9B500F6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635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1B3C911-7CFE-46CB-B3C0-AD9741600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5D85-2AFD-44FD-B761-A30297100FA0}" type="datetimeFigureOut">
              <a:rPr lang="de-CH" smtClean="0"/>
              <a:t>24.11.2020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6C84E9-9257-4375-AA17-BA7A564F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7A36BE-9B7B-42DD-BAD3-5793543A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1D27-9F46-4497-B865-5B1D9B500F6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889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56158-0D78-4A4B-8452-B7BE6FC48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3B48B5-6525-4D87-9AB8-BBDDACB8C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DEFDFD-22AA-4EF6-86DF-B383C5468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86D00B-CF30-4A6F-B694-19AC0C6B1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5D85-2AFD-44FD-B761-A30297100FA0}" type="datetimeFigureOut">
              <a:rPr lang="de-CH" smtClean="0"/>
              <a:t>24.11.2020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0DF73A-DAB6-423F-BCB7-97DE3E489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2D11127-B773-4EEC-A762-D7D1EECE2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1D27-9F46-4497-B865-5B1D9B500F6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649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6F01C-C983-440E-83E2-F8E32A55F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5CA10A8-4EEA-43CF-884B-3B6C245CC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780580-FFED-4EB6-98A6-C883A12AC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A9ED97D-84E9-4BEF-BF10-670F8207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5D85-2AFD-44FD-B761-A30297100FA0}" type="datetimeFigureOut">
              <a:rPr lang="de-CH" smtClean="0"/>
              <a:t>24.11.2020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9709342-7498-466B-A927-63833E62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EAE25C-4185-43E8-96AE-9DB3AE62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1D27-9F46-4497-B865-5B1D9B500F6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667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59EFC6C-B23C-42F1-81C6-27B985FD7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4F5986-E99D-476F-BCE2-EF685CABA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BF9103-452C-49FF-90C7-EAC62378E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75D85-2AFD-44FD-B761-A30297100FA0}" type="datetimeFigureOut">
              <a:rPr lang="de-CH" smtClean="0"/>
              <a:t>24.11.2020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0B9B10-06F2-4FC9-A035-A39688317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3E4555-4BA6-4877-89E9-BE0E95998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61D27-9F46-4497-B865-5B1D9B500F6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986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E4F587D4-DFAA-463E-852C-0BA39C3D3D9E}"/>
              </a:ext>
            </a:extLst>
          </p:cNvPr>
          <p:cNvSpPr txBox="1"/>
          <p:nvPr/>
        </p:nvSpPr>
        <p:spPr>
          <a:xfrm>
            <a:off x="1461751" y="792050"/>
            <a:ext cx="64780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600" dirty="0">
                <a:solidFill>
                  <a:schemeClr val="accent5"/>
                </a:solidFill>
              </a:rPr>
              <a:t>DRESDEN</a:t>
            </a:r>
          </a:p>
        </p:txBody>
      </p:sp>
      <p:pic>
        <p:nvPicPr>
          <p:cNvPr id="7" name="Grafik 6" descr="Ein Bild, das Gebäude, draußen, Wasser, Boot enthält.&#10;&#10;Automatisch generierte Beschreibung">
            <a:extLst>
              <a:ext uri="{FF2B5EF4-FFF2-40B4-BE49-F238E27FC236}">
                <a16:creationId xmlns:a16="http://schemas.microsoft.com/office/drawing/2014/main" id="{D2F33EC6-119D-4F4D-8EE3-F708C48DC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1268">
            <a:off x="2669130" y="2096875"/>
            <a:ext cx="5577787" cy="4183341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1F8A362-7F7A-42D2-989E-3259921CA9E4}"/>
              </a:ext>
            </a:extLst>
          </p:cNvPr>
          <p:cNvSpPr txBox="1"/>
          <p:nvPr/>
        </p:nvSpPr>
        <p:spPr>
          <a:xfrm>
            <a:off x="8952270" y="4675239"/>
            <a:ext cx="269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dirty="0">
                <a:solidFill>
                  <a:srgbClr val="0070C0"/>
                </a:solidFill>
              </a:rPr>
              <a:t>Ein paar ausgewählte Sehenswürdigkeiten</a:t>
            </a:r>
          </a:p>
        </p:txBody>
      </p:sp>
    </p:spTree>
    <p:extLst>
      <p:ext uri="{BB962C8B-B14F-4D97-AF65-F5344CB8AC3E}">
        <p14:creationId xmlns:p14="http://schemas.microsoft.com/office/powerpoint/2010/main" val="3278792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Gebäude, groß, Front enthält.&#10;&#10;Automatisch generierte Beschreibung">
            <a:extLst>
              <a:ext uri="{FF2B5EF4-FFF2-40B4-BE49-F238E27FC236}">
                <a16:creationId xmlns:a16="http://schemas.microsoft.com/office/drawing/2014/main" id="{4C016BFD-90C6-457C-AA73-788619179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92" y="98213"/>
            <a:ext cx="5069840" cy="6759787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7" name="Grafik 6" descr="Ein Bild, das Gras, draußen, Turm, Uhr enthält.&#10;&#10;Automatisch generierte Beschreibung">
            <a:extLst>
              <a:ext uri="{FF2B5EF4-FFF2-40B4-BE49-F238E27FC236}">
                <a16:creationId xmlns:a16="http://schemas.microsoft.com/office/drawing/2014/main" id="{09CCB07B-587E-49FE-8A6F-3D0DC5455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4938"/>
            <a:ext cx="5222240" cy="6408124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345461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7BF849-69AB-4E45-A9A6-FD5291648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2962279"/>
            <a:ext cx="3799425" cy="314324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r>
              <a:rPr lang="en-US" sz="2800" dirty="0"/>
              <a:t>Der ZWINGER</a:t>
            </a:r>
          </a:p>
        </p:txBody>
      </p:sp>
      <p:pic>
        <p:nvPicPr>
          <p:cNvPr id="5" name="Grafik 4" descr="Ein Bild, das Gras, draußen, Gebäude, klein enthält.&#10;&#10;Automatisch generierte Beschreibung">
            <a:extLst>
              <a:ext uri="{FF2B5EF4-FFF2-40B4-BE49-F238E27FC236}">
                <a16:creationId xmlns:a16="http://schemas.microsoft.com/office/drawing/2014/main" id="{A536C59C-535A-4E34-8022-7BE11384BD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0" r="1073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1447220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draußen, Gras, Gebäude, alt enthält.&#10;&#10;Automatisch generierte Beschreibung">
            <a:extLst>
              <a:ext uri="{FF2B5EF4-FFF2-40B4-BE49-F238E27FC236}">
                <a16:creationId xmlns:a16="http://schemas.microsoft.com/office/drawing/2014/main" id="{307B1B4F-B383-4BB5-BA6D-E7AB16A4C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23" y="588244"/>
            <a:ext cx="4572000" cy="5534025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4" name="Grafik 3" descr="Ein Bild, das draußen, Bank, Parken, Gebäude enthält.&#10;&#10;Automatisch generierte Beschreibung">
            <a:extLst>
              <a:ext uri="{FF2B5EF4-FFF2-40B4-BE49-F238E27FC236}">
                <a16:creationId xmlns:a16="http://schemas.microsoft.com/office/drawing/2014/main" id="{EA276536-B80D-46B4-B245-3369617EC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880" y="710595"/>
            <a:ext cx="2772697" cy="4297680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7" name="Grafik 6" descr="Ein Bild, das Gebäude, draußen, Stadt, alt enthält.&#10;&#10;Automatisch generierte Beschreibung">
            <a:extLst>
              <a:ext uri="{FF2B5EF4-FFF2-40B4-BE49-F238E27FC236}">
                <a16:creationId xmlns:a16="http://schemas.microsoft.com/office/drawing/2014/main" id="{0E082779-F5D0-4080-9991-B0AA4C93C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31" y="2235413"/>
            <a:ext cx="2987040" cy="3982720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3818021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 descr="Ein Bild, das Gebäude, draußen, Front, Uhr enthält.&#10;&#10;Automatisch generierte Beschreibung">
            <a:extLst>
              <a:ext uri="{FF2B5EF4-FFF2-40B4-BE49-F238E27FC236}">
                <a16:creationId xmlns:a16="http://schemas.microsoft.com/office/drawing/2014/main" id="{F931C989-0B8F-4FF3-B31C-B79C4B336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6" r="1" b="2335"/>
          <a:stretch/>
        </p:blipFill>
        <p:spPr>
          <a:xfrm>
            <a:off x="364654" y="75854"/>
            <a:ext cx="6074445" cy="3353146"/>
          </a:xfrm>
          <a:prstGeom prst="rect">
            <a:avLst/>
          </a:prstGeom>
          <a:effectLst>
            <a:softEdge rad="546100"/>
          </a:effectLst>
        </p:spPr>
      </p:pic>
      <p:pic>
        <p:nvPicPr>
          <p:cNvPr id="6" name="Grafik 5" descr="Ein Bild, das Gras, draußen, Gebäude, sitzend enthält.&#10;&#10;Automatisch generierte Beschreibung">
            <a:extLst>
              <a:ext uri="{FF2B5EF4-FFF2-40B4-BE49-F238E27FC236}">
                <a16:creationId xmlns:a16="http://schemas.microsoft.com/office/drawing/2014/main" id="{B008E98A-502D-4900-AC02-ECE7D1ED0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56" y="1752427"/>
            <a:ext cx="5689600" cy="4267200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122A2B9-1F47-4D8B-BDD4-B74F4EFC0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604" y="3626535"/>
            <a:ext cx="3330957" cy="3033929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3468786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raußen, Gebäude, Stein, alt enthält.&#10;&#10;Automatisch generierte Beschreibung">
            <a:extLst>
              <a:ext uri="{FF2B5EF4-FFF2-40B4-BE49-F238E27FC236}">
                <a16:creationId xmlns:a16="http://schemas.microsoft.com/office/drawing/2014/main" id="{96A24414-C5E9-4A4E-B2B7-4345BA27F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980" y="292100"/>
            <a:ext cx="4705350" cy="6273800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7997DD8-E474-4B3E-ACBF-D5D8B90D5840}"/>
              </a:ext>
            </a:extLst>
          </p:cNvPr>
          <p:cNvSpPr txBox="1"/>
          <p:nvPr/>
        </p:nvSpPr>
        <p:spPr>
          <a:xfrm>
            <a:off x="1334729" y="4033684"/>
            <a:ext cx="2684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/>
              <a:t>Semperoper</a:t>
            </a:r>
          </a:p>
        </p:txBody>
      </p:sp>
    </p:spTree>
    <p:extLst>
      <p:ext uri="{BB962C8B-B14F-4D97-AF65-F5344CB8AC3E}">
        <p14:creationId xmlns:p14="http://schemas.microsoft.com/office/powerpoint/2010/main" val="375638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ebäude, draußen, alt, Uhr enthält.&#10;&#10;Automatisch generierte Beschreibung">
            <a:extLst>
              <a:ext uri="{FF2B5EF4-FFF2-40B4-BE49-F238E27FC236}">
                <a16:creationId xmlns:a16="http://schemas.microsoft.com/office/drawing/2014/main" id="{DCC9A96D-1617-48EE-9393-C2C4C0074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2672818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F63D869-9C99-40E3-B6D7-900ADC68C9A3}"/>
              </a:ext>
            </a:extLst>
          </p:cNvPr>
          <p:cNvSpPr txBox="1"/>
          <p:nvPr/>
        </p:nvSpPr>
        <p:spPr>
          <a:xfrm>
            <a:off x="723900" y="4099560"/>
            <a:ext cx="2804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Kathedrale und Residenzschloss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910DAEB-E7EA-49F7-A349-2C552CF14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196" y="391305"/>
            <a:ext cx="7852404" cy="589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46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ebäude, draußen, Straße, groß enthält.&#10;&#10;Automatisch generierte Beschreibung">
            <a:extLst>
              <a:ext uri="{FF2B5EF4-FFF2-40B4-BE49-F238E27FC236}">
                <a16:creationId xmlns:a16="http://schemas.microsoft.com/office/drawing/2014/main" id="{C132695A-5368-436D-8E15-AC1FE8DDF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5" y="198919"/>
            <a:ext cx="4001974" cy="300148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Grafik 8" descr="Ein Bild, das Gebäude, draußen, Straße, Stadt enthält.&#10;&#10;Automatisch generierte Beschreibung">
            <a:extLst>
              <a:ext uri="{FF2B5EF4-FFF2-40B4-BE49-F238E27FC236}">
                <a16:creationId xmlns:a16="http://schemas.microsoft.com/office/drawing/2014/main" id="{3A1F08A3-1D1F-4D9C-A549-1C8A2F6C2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40" y="2346324"/>
            <a:ext cx="2964656" cy="3952875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1" name="Grafik 10" descr="Ein Bild, das Gebäude, draußen, groß, Front enthält.&#10;&#10;Automatisch generierte Beschreibung">
            <a:extLst>
              <a:ext uri="{FF2B5EF4-FFF2-40B4-BE49-F238E27FC236}">
                <a16:creationId xmlns:a16="http://schemas.microsoft.com/office/drawing/2014/main" id="{E9E651E8-4F49-465C-816D-0B6F248EF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030" y="330200"/>
            <a:ext cx="4164330" cy="555244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0E63F63-F5CF-46EB-A8EE-88BD50CDC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59" y="3432809"/>
            <a:ext cx="4301695" cy="322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40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ebäude, draußen, gehen, groß enthält.&#10;&#10;Automatisch generierte Beschreibung">
            <a:extLst>
              <a:ext uri="{FF2B5EF4-FFF2-40B4-BE49-F238E27FC236}">
                <a16:creationId xmlns:a16="http://schemas.microsoft.com/office/drawing/2014/main" id="{8AA81A70-1760-49E7-AB43-137CD938D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723" y="521109"/>
            <a:ext cx="8128000" cy="6096000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042DC6B-1291-4C11-AFF4-554349744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17" y="3486361"/>
            <a:ext cx="2975106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40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Breitbild</PresentationFormat>
  <Paragraphs>8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Walter Käppeli</dc:creator>
  <cp:lastModifiedBy>Walter Käppeli</cp:lastModifiedBy>
  <cp:revision>13</cp:revision>
  <dcterms:created xsi:type="dcterms:W3CDTF">2020-11-23T10:25:15Z</dcterms:created>
  <dcterms:modified xsi:type="dcterms:W3CDTF">2020-11-24T10:16:09Z</dcterms:modified>
</cp:coreProperties>
</file>