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40" r:id="rId4"/>
    <p:sldId id="341" r:id="rId5"/>
    <p:sldId id="342" r:id="rId6"/>
    <p:sldId id="345" r:id="rId7"/>
    <p:sldId id="343" r:id="rId8"/>
    <p:sldId id="344" r:id="rId9"/>
    <p:sldId id="346" r:id="rId10"/>
    <p:sldId id="347" r:id="rId11"/>
    <p:sldId id="364" r:id="rId12"/>
    <p:sldId id="348" r:id="rId13"/>
    <p:sldId id="349" r:id="rId14"/>
    <p:sldId id="350" r:id="rId15"/>
    <p:sldId id="351" r:id="rId16"/>
    <p:sldId id="355" r:id="rId17"/>
    <p:sldId id="365" r:id="rId18"/>
    <p:sldId id="356" r:id="rId19"/>
    <p:sldId id="357" r:id="rId20"/>
    <p:sldId id="358" r:id="rId21"/>
    <p:sldId id="352" r:id="rId22"/>
    <p:sldId id="359" r:id="rId23"/>
    <p:sldId id="353" r:id="rId24"/>
    <p:sldId id="360" r:id="rId25"/>
    <p:sldId id="361" r:id="rId26"/>
    <p:sldId id="366" r:id="rId27"/>
    <p:sldId id="363" r:id="rId28"/>
    <p:sldId id="362" r:id="rId29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1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E40C3-E88A-471A-8A4B-EA6BCFD4A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DDF7D3-8277-43F0-B7B1-F862340C9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123422-E264-49CB-B1D9-C01D1F5A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F0AC-8BB7-4DB1-A45E-E481A95335D2}" type="datetimeFigureOut">
              <a:rPr lang="de-CH" smtClean="0"/>
              <a:t>16.07.2020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7514FA-ED63-46A2-83D9-44973F2A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BC9E3-1227-4D9F-839E-1AA3F04A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0CE0-14D4-4921-8762-7DC8F90DB3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72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266D0-BAD3-4D75-B9A1-6A6C6C4B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F1A702-773B-4B39-8B14-F3A747942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856E13-A9ED-486D-A4AF-14DA1B7D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F0AC-8BB7-4DB1-A45E-E481A95335D2}" type="datetimeFigureOut">
              <a:rPr lang="de-CH" smtClean="0"/>
              <a:t>16.07.2020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E7BF1F-9CCF-4568-8ACD-DD24437E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2542B0-09AF-406B-BCB7-AC5DB389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0CE0-14D4-4921-8762-7DC8F90DB3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551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4E33D3-FADB-4DD8-AAB8-50A204B9E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F022307-7759-4851-B4B1-ED0376BFB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7580D1-4206-461F-84B9-2A772B5B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F0AC-8BB7-4DB1-A45E-E481A95335D2}" type="datetimeFigureOut">
              <a:rPr lang="de-CH" smtClean="0"/>
              <a:t>16.07.2020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8EDE0C-FF2A-4459-9359-3C3D54EF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B0EB16-1941-4C87-8567-74924E5D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0CE0-14D4-4921-8762-7DC8F90DB3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263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5205C-7B5E-4B58-92DC-88BD5D7DA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A1B3D3-7F63-49B7-9F94-B7F8D8360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44C215-5DDF-43D3-BF10-4472323D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F0AC-8BB7-4DB1-A45E-E481A95335D2}" type="datetimeFigureOut">
              <a:rPr lang="de-CH" smtClean="0"/>
              <a:t>16.07.2020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F27315-CCF5-47A1-88AC-8B1AE109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1BF7DF-C7F2-4A74-B6F0-29089BD8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0CE0-14D4-4921-8762-7DC8F90DB3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430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DEE4C-2EA4-434B-9BCC-FB854D6F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8FDB6C-B82C-49F2-B5FC-91E55E963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2B1D2D-0591-4CE7-95B5-431C1DE9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F0AC-8BB7-4DB1-A45E-E481A95335D2}" type="datetimeFigureOut">
              <a:rPr lang="de-CH" smtClean="0"/>
              <a:t>16.07.2020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5206DC-7938-4EDD-A02A-EAABA04A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B3C1AB-0F02-4B01-909B-302087CF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0CE0-14D4-4921-8762-7DC8F90DB3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938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137D2-11D7-4319-9A25-EC9CE3F7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AF4D13-9B2F-4432-ADF8-8BB32BD99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530688-2BBE-476F-AB64-BB72A156E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3AED9F4-3F71-4A37-808C-6FAF96CD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F0AC-8BB7-4DB1-A45E-E481A95335D2}" type="datetimeFigureOut">
              <a:rPr lang="de-CH" smtClean="0"/>
              <a:t>16.07.2020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24625E-8517-4DE9-8A60-7E7C9534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CEF43F-F9FF-46F5-AE74-3F7E02A8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0CE0-14D4-4921-8762-7DC8F90DB3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374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6420F-C61E-412B-ABB6-CA719D89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57A617-5743-4CBB-BD6C-6EC35BE84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AC556A-9F6B-45BA-B00D-37E123DCF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A95D60-09F0-4DA6-B8D3-FD831E3A5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26F10A2-5A5D-414E-A52E-65DFADF23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EB2D5F-0F8D-48F8-98D5-A4ED9440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F0AC-8BB7-4DB1-A45E-E481A95335D2}" type="datetimeFigureOut">
              <a:rPr lang="de-CH" smtClean="0"/>
              <a:t>16.07.2020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9D9E6E-03F5-4BFB-B39C-64D8D2C1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4B318F3-59F4-4C60-A430-A45DE4C9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0CE0-14D4-4921-8762-7DC8F90DB3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62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03351-F5E8-477C-A37A-735647E6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10F76E-02A9-4420-8D1A-EA1671789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F0AC-8BB7-4DB1-A45E-E481A95335D2}" type="datetimeFigureOut">
              <a:rPr lang="de-CH" smtClean="0"/>
              <a:t>16.07.2020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CD76F3-03CD-4640-924B-22D4A0B7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2465C2-F80C-48A7-BC56-AF50F513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0CE0-14D4-4921-8762-7DC8F90DB3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131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C8CB01-E3F8-452F-9EBC-7598D640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F0AC-8BB7-4DB1-A45E-E481A95335D2}" type="datetimeFigureOut">
              <a:rPr lang="de-CH" smtClean="0"/>
              <a:t>16.07.2020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765F5D-E80A-4ED9-ADA9-42994B32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FA84B0-7A56-4F8C-A11B-456DC384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0CE0-14D4-4921-8762-7DC8F90DB3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312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80010-4FAC-4609-8910-6819BEF3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01B24F-0428-428E-A593-610B7916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32561E-5BD7-4B27-8434-BB095A9ED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80F859-F093-4B1F-8187-104AE6E3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F0AC-8BB7-4DB1-A45E-E481A95335D2}" type="datetimeFigureOut">
              <a:rPr lang="de-CH" smtClean="0"/>
              <a:t>16.07.2020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93AEF3-2A9C-42BC-9A10-626101B8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E68479-36C5-4F66-B854-0DC5BCFC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0CE0-14D4-4921-8762-7DC8F90DB3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394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4CDB3-ED21-414B-BFF7-9959ABE6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C1FF44-B344-470E-A638-45246B1B5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803D2B-2D9E-4820-9441-774388924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D027B7-763C-4B63-AB61-484B406D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F0AC-8BB7-4DB1-A45E-E481A95335D2}" type="datetimeFigureOut">
              <a:rPr lang="de-CH" smtClean="0"/>
              <a:t>16.07.2020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7B260B-F36B-46BE-8F08-5F16F3F0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BFC1D5-7D16-4B1B-8867-48D7C5A7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0CE0-14D4-4921-8762-7DC8F90DB3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100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E8AF98-890A-4EDC-967C-C4F435EC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886C8A-777D-41D7-AB2C-67DA99211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83848F-B3B2-4DFF-B520-94E9F96A1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9F0AC-8BB7-4DB1-A45E-E481A95335D2}" type="datetimeFigureOut">
              <a:rPr lang="de-CH" smtClean="0"/>
              <a:t>16.07.2020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A9FADF-8463-4447-982E-66F616561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783A70-8BF1-4AF3-8A62-2E174255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F0CE0-14D4-4921-8762-7DC8F90DB3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5866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8A404-8E84-4FD2-AA01-109625C54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1" y="817562"/>
            <a:ext cx="9144000" cy="2387600"/>
          </a:xfrm>
        </p:spPr>
        <p:txBody>
          <a:bodyPr/>
          <a:lstStyle/>
          <a:p>
            <a:r>
              <a:rPr lang="de-CH" dirty="0"/>
              <a:t>Fotoalbum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5799525-EAFA-414F-B8C8-3244B00A0E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/>
              <a:t>von Walter Käppeli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E22AC8-199E-4B69-B1A6-95BAA7ED7A09}"/>
              </a:ext>
            </a:extLst>
          </p:cNvPr>
          <p:cNvSpPr txBox="1"/>
          <p:nvPr/>
        </p:nvSpPr>
        <p:spPr>
          <a:xfrm>
            <a:off x="3033485" y="428337"/>
            <a:ext cx="5617029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de-CH" sz="3200" dirty="0"/>
              <a:t>Unsere Campingplätze im Wallis </a:t>
            </a:r>
          </a:p>
        </p:txBody>
      </p:sp>
      <p:pic>
        <p:nvPicPr>
          <p:cNvPr id="10" name="Grafik 9" descr="Ein Bild, das Gras, draußen, Berg, Feld enthält.&#10;&#10;Automatisch generierte Beschreibung">
            <a:extLst>
              <a:ext uri="{FF2B5EF4-FFF2-40B4-BE49-F238E27FC236}">
                <a16:creationId xmlns:a16="http://schemas.microsoft.com/office/drawing/2014/main" id="{D9E8AF23-CD54-437E-9CBE-9FB8DBC24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2" y="1694377"/>
            <a:ext cx="6313715" cy="4735286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2488932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200613_124226 (Klein)">
            <a:extLst>
              <a:ext uri="{FF2B5EF4-FFF2-40B4-BE49-F238E27FC236}">
                <a16:creationId xmlns:a16="http://schemas.microsoft.com/office/drawing/2014/main" id="{8E2A5B32-7ED9-40F0-B2A6-3026A92ACB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1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75F1368-DA4E-44E0-A846-62D39C4D5686}"/>
              </a:ext>
            </a:extLst>
          </p:cNvPr>
          <p:cNvSpPr txBox="1"/>
          <p:nvPr/>
        </p:nvSpPr>
        <p:spPr>
          <a:xfrm>
            <a:off x="4659086" y="2097314"/>
            <a:ext cx="500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/>
              <a:t>Camping VISP</a:t>
            </a:r>
          </a:p>
        </p:txBody>
      </p:sp>
    </p:spTree>
    <p:extLst>
      <p:ext uri="{BB962C8B-B14F-4D97-AF65-F5344CB8AC3E}">
        <p14:creationId xmlns:p14="http://schemas.microsoft.com/office/powerpoint/2010/main" val="33610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200621_190132 (Klein)">
            <a:extLst>
              <a:ext uri="{FF2B5EF4-FFF2-40B4-BE49-F238E27FC236}">
                <a16:creationId xmlns:a16="http://schemas.microsoft.com/office/drawing/2014/main" id="{A8651214-41A4-4DED-A3E7-0187A03DD7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88" y="0"/>
            <a:ext cx="8529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9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200621_190123 (Klein)">
            <a:extLst>
              <a:ext uri="{FF2B5EF4-FFF2-40B4-BE49-F238E27FC236}">
                <a16:creationId xmlns:a16="http://schemas.microsoft.com/office/drawing/2014/main" id="{7A10E507-BE83-4CDD-891F-63665AA5C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41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200621_193109 (Klein)">
            <a:extLst>
              <a:ext uri="{FF2B5EF4-FFF2-40B4-BE49-F238E27FC236}">
                <a16:creationId xmlns:a16="http://schemas.microsoft.com/office/drawing/2014/main" id="{153222C9-1B6C-45A5-9766-1EB9698994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41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200621_193134 (Klein)">
            <a:extLst>
              <a:ext uri="{FF2B5EF4-FFF2-40B4-BE49-F238E27FC236}">
                <a16:creationId xmlns:a16="http://schemas.microsoft.com/office/drawing/2014/main" id="{9234720B-BF8C-4B88-8138-C3C8BD3CD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05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Schild, Gras, Gebäude enthält.&#10;&#10;Automatisch generierte Beschreibung">
            <a:extLst>
              <a:ext uri="{FF2B5EF4-FFF2-40B4-BE49-F238E27FC236}">
                <a16:creationId xmlns:a16="http://schemas.microsoft.com/office/drawing/2014/main" id="{6720AD47-2C5C-4858-949A-E7C42F06B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33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48329D9-3D66-4F7A-9579-55125958F221}"/>
              </a:ext>
            </a:extLst>
          </p:cNvPr>
          <p:cNvSpPr txBox="1"/>
          <p:nvPr/>
        </p:nvSpPr>
        <p:spPr>
          <a:xfrm>
            <a:off x="3294743" y="2786743"/>
            <a:ext cx="627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Camping</a:t>
            </a:r>
            <a:r>
              <a:rPr lang="de-CH" dirty="0"/>
              <a:t> </a:t>
            </a:r>
            <a:r>
              <a:rPr lang="de-CH" sz="3600" dirty="0"/>
              <a:t>in </a:t>
            </a:r>
            <a:r>
              <a:rPr lang="de-CH" sz="3600" dirty="0" err="1"/>
              <a:t>Salgesch</a:t>
            </a:r>
            <a:r>
              <a:rPr lang="de-CH" sz="3600" dirty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316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s, draußen, klein, Mann enthält.&#10;&#10;Automatisch generierte Beschreibung">
            <a:extLst>
              <a:ext uri="{FF2B5EF4-FFF2-40B4-BE49-F238E27FC236}">
                <a16:creationId xmlns:a16="http://schemas.microsoft.com/office/drawing/2014/main" id="{CA95FB53-3915-4D3D-9481-D7AAFAB42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41514"/>
            <a:ext cx="8853714" cy="6640286"/>
          </a:xfrm>
          <a:prstGeom prst="rect">
            <a:avLst/>
          </a:prstGeo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135704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ras, draußen, LKW, Transport enthält.&#10;&#10;Automatisch generierte Beschreibung">
            <a:extLst>
              <a:ext uri="{FF2B5EF4-FFF2-40B4-BE49-F238E27FC236}">
                <a16:creationId xmlns:a16="http://schemas.microsoft.com/office/drawing/2014/main" id="{38B6A956-4823-4ABB-9C9E-A400C0F0E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54178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200613_111115 (Klein)">
            <a:extLst>
              <a:ext uri="{FF2B5EF4-FFF2-40B4-BE49-F238E27FC236}">
                <a16:creationId xmlns:a16="http://schemas.microsoft.com/office/drawing/2014/main" id="{64C5A49A-F258-4801-973F-F12466BC69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0"/>
            <a:ext cx="9758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87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Wasser, draußen, Natur, See enthält.&#10;&#10;Automatisch generierte Beschreibung">
            <a:extLst>
              <a:ext uri="{FF2B5EF4-FFF2-40B4-BE49-F238E27FC236}">
                <a16:creationId xmlns:a16="http://schemas.microsoft.com/office/drawing/2014/main" id="{70532407-E4D6-4DEC-83AB-CF297A1DC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2452204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Natur, Wasser, draußen, Teich enthält.&#10;&#10;Automatisch generierte Beschreibung">
            <a:extLst>
              <a:ext uri="{FF2B5EF4-FFF2-40B4-BE49-F238E27FC236}">
                <a16:creationId xmlns:a16="http://schemas.microsoft.com/office/drawing/2014/main" id="{8C32A5B6-D620-41C4-B1ED-A9919CF65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90500"/>
            <a:ext cx="8483600" cy="636270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353575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Wasser, draußen, See, Boot enthält.&#10;&#10;Automatisch generierte Beschreibung">
            <a:extLst>
              <a:ext uri="{FF2B5EF4-FFF2-40B4-BE49-F238E27FC236}">
                <a16:creationId xmlns:a16="http://schemas.microsoft.com/office/drawing/2014/main" id="{44AB3DA8-2AF7-446A-8D9D-568E5AAAC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39485"/>
            <a:ext cx="8723086" cy="6542315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4141986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s, draußen, Feld, grün enthält.&#10;&#10;Automatisch generierte Beschreibung">
            <a:extLst>
              <a:ext uri="{FF2B5EF4-FFF2-40B4-BE49-F238E27FC236}">
                <a16:creationId xmlns:a16="http://schemas.microsoft.com/office/drawing/2014/main" id="{CF357A3F-8877-4E63-811D-5B0FF95C3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38" y="195942"/>
            <a:ext cx="8660191" cy="6495144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2722506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Gebäude, Baum, Straße enthält.&#10;&#10;Automatisch generierte Beschreibung">
            <a:extLst>
              <a:ext uri="{FF2B5EF4-FFF2-40B4-BE49-F238E27FC236}">
                <a16:creationId xmlns:a16="http://schemas.microsoft.com/office/drawing/2014/main" id="{659C2D89-12CA-463B-BD9A-598ACBE44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57" y="130627"/>
            <a:ext cx="8505372" cy="6379029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2832450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s, draußen, Berg, Feld enthält.&#10;&#10;Automatisch generierte Beschreibung">
            <a:extLst>
              <a:ext uri="{FF2B5EF4-FFF2-40B4-BE49-F238E27FC236}">
                <a16:creationId xmlns:a16="http://schemas.microsoft.com/office/drawing/2014/main" id="{AD625A41-B2B8-4A3C-81BF-436210E4C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6700"/>
            <a:ext cx="8788400" cy="6591300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3891570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7BE0182-0C85-4C9C-BEC3-E6B40CB8A508}"/>
              </a:ext>
            </a:extLst>
          </p:cNvPr>
          <p:cNvSpPr txBox="1"/>
          <p:nvPr/>
        </p:nvSpPr>
        <p:spPr>
          <a:xfrm>
            <a:off x="3207656" y="2140857"/>
            <a:ext cx="5036457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de-CH" sz="3200" dirty="0"/>
              <a:t>Camping in Le </a:t>
            </a:r>
            <a:r>
              <a:rPr lang="de-CH" sz="3200" dirty="0" err="1"/>
              <a:t>Bougeret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1157583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s, draußen, Parken, Giraffe enthält.&#10;&#10;Automatisch generierte Beschreibung">
            <a:extLst>
              <a:ext uri="{FF2B5EF4-FFF2-40B4-BE49-F238E27FC236}">
                <a16:creationId xmlns:a16="http://schemas.microsoft.com/office/drawing/2014/main" id="{478331C8-2130-4450-90D5-38F2F31E0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380999"/>
            <a:ext cx="4775200" cy="6366933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24493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s, draußen, Anhänger, Wohnmobil enthält.&#10;&#10;Automatisch generierte Beschreibung">
            <a:extLst>
              <a:ext uri="{FF2B5EF4-FFF2-40B4-BE49-F238E27FC236}">
                <a16:creationId xmlns:a16="http://schemas.microsoft.com/office/drawing/2014/main" id="{F32079F6-E05E-40DC-ACAC-31754F39E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86" y="381000"/>
            <a:ext cx="8294914" cy="6221186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202699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200613_100333 (Klein)">
            <a:extLst>
              <a:ext uri="{FF2B5EF4-FFF2-40B4-BE49-F238E27FC236}">
                <a16:creationId xmlns:a16="http://schemas.microsoft.com/office/drawing/2014/main" id="{04B00C00-523D-4E9C-8DEB-0EA61C354C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0"/>
            <a:ext cx="5414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0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200614_174738 (Klein)">
            <a:extLst>
              <a:ext uri="{FF2B5EF4-FFF2-40B4-BE49-F238E27FC236}">
                <a16:creationId xmlns:a16="http://schemas.microsoft.com/office/drawing/2014/main" id="{0BC84640-251F-48A0-8C3F-4AFB7AE768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4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200613_100301 (Klein)">
            <a:extLst>
              <a:ext uri="{FF2B5EF4-FFF2-40B4-BE49-F238E27FC236}">
                <a16:creationId xmlns:a16="http://schemas.microsoft.com/office/drawing/2014/main" id="{C99244C6-A216-4C7D-A486-7DBE868E26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8" y="0"/>
            <a:ext cx="9801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4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200613_100959 (Klein)">
            <a:extLst>
              <a:ext uri="{FF2B5EF4-FFF2-40B4-BE49-F238E27FC236}">
                <a16:creationId xmlns:a16="http://schemas.microsoft.com/office/drawing/2014/main" id="{18438466-3B46-40E1-9380-CAA00ED472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7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200613_100541 (Klein)">
            <a:extLst>
              <a:ext uri="{FF2B5EF4-FFF2-40B4-BE49-F238E27FC236}">
                <a16:creationId xmlns:a16="http://schemas.microsoft.com/office/drawing/2014/main" id="{02CF14B6-83EB-4C23-A7CA-575A1671E6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2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200613_100851 (Klein)">
            <a:extLst>
              <a:ext uri="{FF2B5EF4-FFF2-40B4-BE49-F238E27FC236}">
                <a16:creationId xmlns:a16="http://schemas.microsoft.com/office/drawing/2014/main" id="{ED78284B-58CD-4504-B28C-2B6399FDED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6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200613_101110 (Klein)">
            <a:extLst>
              <a:ext uri="{FF2B5EF4-FFF2-40B4-BE49-F238E27FC236}">
                <a16:creationId xmlns:a16="http://schemas.microsoft.com/office/drawing/2014/main" id="{C897DC1D-0381-47BC-8A22-395150BAB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" y="0"/>
            <a:ext cx="10558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1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Breitbild</PresentationFormat>
  <Paragraphs>6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</vt:lpstr>
      <vt:lpstr>Fotoalbum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Walter Käppeli</dc:creator>
  <cp:lastModifiedBy>Walter Käppeli</cp:lastModifiedBy>
  <cp:revision>4</cp:revision>
  <dcterms:created xsi:type="dcterms:W3CDTF">2020-07-16T14:28:58Z</dcterms:created>
  <dcterms:modified xsi:type="dcterms:W3CDTF">2020-07-16T15:21:46Z</dcterms:modified>
</cp:coreProperties>
</file>