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9" r:id="rId4"/>
    <p:sldId id="260" r:id="rId5"/>
    <p:sldId id="263" r:id="rId6"/>
    <p:sldId id="264" r:id="rId7"/>
    <p:sldId id="268" r:id="rId8"/>
    <p:sldId id="269" r:id="rId9"/>
    <p:sldId id="272" r:id="rId10"/>
    <p:sldId id="273" r:id="rId11"/>
    <p:sldId id="274" r:id="rId12"/>
    <p:sldId id="278" r:id="rId13"/>
    <p:sldId id="279" r:id="rId14"/>
    <p:sldId id="280" r:id="rId15"/>
    <p:sldId id="281" r:id="rId16"/>
    <p:sldId id="282" r:id="rId17"/>
    <p:sldId id="286" r:id="rId18"/>
    <p:sldId id="287" r:id="rId19"/>
    <p:sldId id="289" r:id="rId20"/>
    <p:sldId id="290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6" r:id="rId32"/>
    <p:sldId id="308" r:id="rId33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5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578BE-55E0-4DC9-ACA7-F9414C90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E89952-CDCD-4BF8-A6ED-754E35AB6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853C61-899A-4BC8-A457-94F40E9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37683B-68B2-461B-8410-0EB0134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861B1D-83FB-4164-B629-C9CAE23C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51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47E76-35AA-4256-927C-23E23B6B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4391B8-A1A6-4E81-B258-94BC8A920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BAB98E-628E-490A-8DAB-8DFA2438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F4481B-73BC-4570-A344-A9664415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A381E2-DA5C-4CCE-B834-F7160690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1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536DA57-4410-4D45-B9A8-C5289AC09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CB6C4A-94BB-4DC4-9B57-E20034D2F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EF342C-4884-495D-ABCD-B8B12E6C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70AA72-7BF4-4B7C-9C0F-8AAB2EF4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777FB7-658D-4B76-B361-4E4C97F7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94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BAC21-EF01-4AC9-B2DA-B2AC4C1E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D2E3F8-5D41-4FD0-8DD0-783C19CB3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55360A-3C8B-48CC-852A-84BEADBB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7A76C7-C2E1-41CC-AD15-308668FF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41290D-5CBD-4E0D-8BE6-8E3ABF87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594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99E6D-244B-4BCB-B235-68328BF3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121486-9CC3-4FBC-B8EE-0F1CAB32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F5526A-F432-46C0-A150-7330C786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ED9394-DA24-40EF-97DE-40F3001E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9E93C1-6AF2-4856-8FAE-E78B024D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971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60475-BC79-49FC-8BB1-1758C82A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665E7-A634-409D-8822-D2CBDCED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C6D806-2955-420A-904B-35592CAF9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9E6070-3016-426A-81FD-4FDAD25E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F32E7F-C723-44B6-AB09-4FE36625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4067DF-F55D-41CA-90B2-8FFF4022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373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FF476-A542-4AD1-BA66-355966CF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942620-4240-4560-86B0-E1B5C1405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A3D06D-27D7-4BD0-9DBE-DD1AD8570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47CF28-3559-42C0-A540-5ABB9EF3E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C42B80-1A97-4210-91BA-0ED2B89F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DD97F9-520F-4557-A2BE-9C741F0B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BB9147-5065-4932-A186-4652B3E0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F0D397E-170D-4CF1-9344-46C5B328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344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5F31C-4E85-4719-AADA-C053C745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D734C5-3352-49E6-A731-33B36D8A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2F95D-F035-462E-A44A-9AE66955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C970BD-D31D-402C-964C-4E106750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302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21CEA0-83E4-4646-B4A1-8A90816B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4ADD14-3A4C-4CB6-82AC-5B372D82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5EEA87-C4B7-4A65-B6D1-4D25222E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084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7DC7B-5121-4817-83CC-BCC67BC4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43857-9DA7-46D1-A839-5E8193AA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7506CB-4165-4768-9CB8-698B2D053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E558E7-BC1B-45A8-995E-A165541A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8ABDAE-95D7-4594-99B6-621E512B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BDC707-D650-44C9-BEFB-89E4DCE3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39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81C34-6360-4B65-AC9E-57B51592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C9F89F-95BD-480C-B90D-B52D467A0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FCFB77-B809-42F7-82BC-E77F5BC83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EF3848-B559-41EB-9058-752DE1C8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4398F8-6F24-4553-9887-C62B178E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2FFFC6-78C8-494B-8E26-4AA06578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611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F02D18-F68C-466B-95DA-49091A89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9C4ADE-5270-476A-82BD-1702E208B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488B0-0D03-41E0-B989-B8F708641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2E67-7B5C-46AD-BC03-8D6AA4BA8519}" type="datetimeFigureOut">
              <a:rPr lang="de-CH" smtClean="0"/>
              <a:t>11.07.2020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259B8-1D97-49F2-A40C-CA40C0604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729993-B9FC-4E1B-A7D4-38B2D543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49AB-998F-442E-8304-1211B257DF1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910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7F1E0C9-630F-42A8-B471-649039B66D53}"/>
              </a:ext>
            </a:extLst>
          </p:cNvPr>
          <p:cNvSpPr txBox="1"/>
          <p:nvPr/>
        </p:nvSpPr>
        <p:spPr>
          <a:xfrm>
            <a:off x="1039089" y="1810917"/>
            <a:ext cx="4484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Von EGGERBERG– Eggen</a:t>
            </a:r>
          </a:p>
          <a:p>
            <a:pPr algn="ctr"/>
            <a:r>
              <a:rPr lang="de-CH" sz="2800" dirty="0"/>
              <a:t> an der Lötschberg Südrampe</a:t>
            </a:r>
          </a:p>
          <a:p>
            <a:pPr algn="ctr"/>
            <a:r>
              <a:rPr lang="de-CH" sz="2800" dirty="0"/>
              <a:t> zum Safrandorf MUND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1F4CA2E-8AD7-45CB-A044-A5D2CBA45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093" y="410529"/>
            <a:ext cx="4688650" cy="6255702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86976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3008 (Klein)">
            <a:extLst>
              <a:ext uri="{FF2B5EF4-FFF2-40B4-BE49-F238E27FC236}">
                <a16:creationId xmlns:a16="http://schemas.microsoft.com/office/drawing/2014/main" id="{1D4B6C37-6AC3-45EC-B8DC-8E2E52B67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3301 (Klein)">
            <a:extLst>
              <a:ext uri="{FF2B5EF4-FFF2-40B4-BE49-F238E27FC236}">
                <a16:creationId xmlns:a16="http://schemas.microsoft.com/office/drawing/2014/main" id="{F71BFD17-899D-4EFB-823E-71AD2395B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4425 (Klein)">
            <a:extLst>
              <a:ext uri="{FF2B5EF4-FFF2-40B4-BE49-F238E27FC236}">
                <a16:creationId xmlns:a16="http://schemas.microsoft.com/office/drawing/2014/main" id="{4853694A-84C1-486A-A0B1-A3E3452D9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4501 (Klein)">
            <a:extLst>
              <a:ext uri="{FF2B5EF4-FFF2-40B4-BE49-F238E27FC236}">
                <a16:creationId xmlns:a16="http://schemas.microsoft.com/office/drawing/2014/main" id="{5BFC9629-2F27-4B1C-87E3-99D084500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5125 (Klein)">
            <a:extLst>
              <a:ext uri="{FF2B5EF4-FFF2-40B4-BE49-F238E27FC236}">
                <a16:creationId xmlns:a16="http://schemas.microsoft.com/office/drawing/2014/main" id="{3BD76DF7-B3F2-4873-B94D-08862C275A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5457 (Klein)">
            <a:extLst>
              <a:ext uri="{FF2B5EF4-FFF2-40B4-BE49-F238E27FC236}">
                <a16:creationId xmlns:a16="http://schemas.microsoft.com/office/drawing/2014/main" id="{CDF2C683-94BB-4764-AB83-FFE026F6A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5857 (Klein)">
            <a:extLst>
              <a:ext uri="{FF2B5EF4-FFF2-40B4-BE49-F238E27FC236}">
                <a16:creationId xmlns:a16="http://schemas.microsoft.com/office/drawing/2014/main" id="{681234C1-CBC2-47BB-B9F2-2DE76A9F7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30937 (Klein)">
            <a:extLst>
              <a:ext uri="{FF2B5EF4-FFF2-40B4-BE49-F238E27FC236}">
                <a16:creationId xmlns:a16="http://schemas.microsoft.com/office/drawing/2014/main" id="{33DDF609-73A7-4348-9DEC-260F0DD9E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31021 (Klein)">
            <a:extLst>
              <a:ext uri="{FF2B5EF4-FFF2-40B4-BE49-F238E27FC236}">
                <a16:creationId xmlns:a16="http://schemas.microsoft.com/office/drawing/2014/main" id="{111DFBD7-9153-41AA-A560-E279AE97BA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32357 (Klein)">
            <a:extLst>
              <a:ext uri="{FF2B5EF4-FFF2-40B4-BE49-F238E27FC236}">
                <a16:creationId xmlns:a16="http://schemas.microsoft.com/office/drawing/2014/main" id="{56AB9B82-FEDD-41C5-84E0-47A9D2A97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0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72DE4F3-DD06-4B26-8F76-9FE1AF99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17" y="1451112"/>
            <a:ext cx="10661123" cy="36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5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34123 (Klein)">
            <a:extLst>
              <a:ext uri="{FF2B5EF4-FFF2-40B4-BE49-F238E27FC236}">
                <a16:creationId xmlns:a16="http://schemas.microsoft.com/office/drawing/2014/main" id="{ED7AE04D-9DC4-4565-B618-E42E1EAC7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41754 (Klein)">
            <a:extLst>
              <a:ext uri="{FF2B5EF4-FFF2-40B4-BE49-F238E27FC236}">
                <a16:creationId xmlns:a16="http://schemas.microsoft.com/office/drawing/2014/main" id="{37CF8A4F-888A-4537-8573-4DAB3CE21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42042 (Klein)">
            <a:extLst>
              <a:ext uri="{FF2B5EF4-FFF2-40B4-BE49-F238E27FC236}">
                <a16:creationId xmlns:a16="http://schemas.microsoft.com/office/drawing/2014/main" id="{3FECC7C3-901A-4943-A27B-B2B0F6244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42254 (Klein)">
            <a:extLst>
              <a:ext uri="{FF2B5EF4-FFF2-40B4-BE49-F238E27FC236}">
                <a16:creationId xmlns:a16="http://schemas.microsoft.com/office/drawing/2014/main" id="{7BB5040D-D1AB-48A6-95CD-72265500F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0"/>
            <a:ext cx="425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63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42329 (Klein)">
            <a:extLst>
              <a:ext uri="{FF2B5EF4-FFF2-40B4-BE49-F238E27FC236}">
                <a16:creationId xmlns:a16="http://schemas.microsoft.com/office/drawing/2014/main" id="{5F9A3DC8-1291-44D2-8E31-380FCE213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9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42414 (Klein)">
            <a:extLst>
              <a:ext uri="{FF2B5EF4-FFF2-40B4-BE49-F238E27FC236}">
                <a16:creationId xmlns:a16="http://schemas.microsoft.com/office/drawing/2014/main" id="{23B1064D-8B65-4D3C-8EFA-B58D47E2B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0"/>
            <a:ext cx="565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4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42918 (Klein)">
            <a:extLst>
              <a:ext uri="{FF2B5EF4-FFF2-40B4-BE49-F238E27FC236}">
                <a16:creationId xmlns:a16="http://schemas.microsoft.com/office/drawing/2014/main" id="{478450FC-AD57-4C1B-9943-8413F269C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0"/>
            <a:ext cx="5018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13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43122 (Klein)">
            <a:extLst>
              <a:ext uri="{FF2B5EF4-FFF2-40B4-BE49-F238E27FC236}">
                <a16:creationId xmlns:a16="http://schemas.microsoft.com/office/drawing/2014/main" id="{443D3838-34F9-4FF7-98BB-E08449E78C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5" y="0"/>
            <a:ext cx="6367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6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50322 (Klein)">
            <a:extLst>
              <a:ext uri="{FF2B5EF4-FFF2-40B4-BE49-F238E27FC236}">
                <a16:creationId xmlns:a16="http://schemas.microsoft.com/office/drawing/2014/main" id="{F432157A-FAA0-483F-8C08-A9E7D058A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88" y="0"/>
            <a:ext cx="665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7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60002 (Klein)">
            <a:extLst>
              <a:ext uri="{FF2B5EF4-FFF2-40B4-BE49-F238E27FC236}">
                <a16:creationId xmlns:a16="http://schemas.microsoft.com/office/drawing/2014/main" id="{AB76E640-004C-4EC9-B348-CB676EAA6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8" y="0"/>
            <a:ext cx="508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14129 (Klein)">
            <a:extLst>
              <a:ext uri="{FF2B5EF4-FFF2-40B4-BE49-F238E27FC236}">
                <a16:creationId xmlns:a16="http://schemas.microsoft.com/office/drawing/2014/main" id="{547287E9-9023-4493-8E7D-C03578EB6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60133 (Klein)">
            <a:extLst>
              <a:ext uri="{FF2B5EF4-FFF2-40B4-BE49-F238E27FC236}">
                <a16:creationId xmlns:a16="http://schemas.microsoft.com/office/drawing/2014/main" id="{FE441BA5-5182-4B48-9FAB-841948D81F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90123 (Klein)">
            <a:extLst>
              <a:ext uri="{FF2B5EF4-FFF2-40B4-BE49-F238E27FC236}">
                <a16:creationId xmlns:a16="http://schemas.microsoft.com/office/drawing/2014/main" id="{40D1BD37-45FB-449A-95EC-93F49073E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53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93109 (Klein)">
            <a:extLst>
              <a:ext uri="{FF2B5EF4-FFF2-40B4-BE49-F238E27FC236}">
                <a16:creationId xmlns:a16="http://schemas.microsoft.com/office/drawing/2014/main" id="{5BAE6A01-C137-40F3-9A6F-1E90AD024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14557 (Klein)">
            <a:extLst>
              <a:ext uri="{FF2B5EF4-FFF2-40B4-BE49-F238E27FC236}">
                <a16:creationId xmlns:a16="http://schemas.microsoft.com/office/drawing/2014/main" id="{AAC6BF02-E6A8-403E-AC81-71710376B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2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15949 (Klein)">
            <a:extLst>
              <a:ext uri="{FF2B5EF4-FFF2-40B4-BE49-F238E27FC236}">
                <a16:creationId xmlns:a16="http://schemas.microsoft.com/office/drawing/2014/main" id="{861FE910-B417-4A0B-B5F7-E088FF82AF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0754 (Klein)">
            <a:extLst>
              <a:ext uri="{FF2B5EF4-FFF2-40B4-BE49-F238E27FC236}">
                <a16:creationId xmlns:a16="http://schemas.microsoft.com/office/drawing/2014/main" id="{8DF8870F-1099-47CA-8BF5-A8B65405B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2146 (Klein)">
            <a:extLst>
              <a:ext uri="{FF2B5EF4-FFF2-40B4-BE49-F238E27FC236}">
                <a16:creationId xmlns:a16="http://schemas.microsoft.com/office/drawing/2014/main" id="{239063BB-FD09-44E4-8131-F7903F5864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2403 (Klein)">
            <a:extLst>
              <a:ext uri="{FF2B5EF4-FFF2-40B4-BE49-F238E27FC236}">
                <a16:creationId xmlns:a16="http://schemas.microsoft.com/office/drawing/2014/main" id="{C5F7278F-B74E-43B3-AE3E-937E01586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4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1_122647 (Klein)">
            <a:extLst>
              <a:ext uri="{FF2B5EF4-FFF2-40B4-BE49-F238E27FC236}">
                <a16:creationId xmlns:a16="http://schemas.microsoft.com/office/drawing/2014/main" id="{F0F3BD75-2E83-4B4C-AC73-2A476C13E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3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Käppeli</dc:creator>
  <cp:lastModifiedBy>Walter Käppeli</cp:lastModifiedBy>
  <cp:revision>5</cp:revision>
  <dcterms:created xsi:type="dcterms:W3CDTF">2020-07-11T08:32:22Z</dcterms:created>
  <dcterms:modified xsi:type="dcterms:W3CDTF">2020-07-11T09:08:06Z</dcterms:modified>
</cp:coreProperties>
</file>