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64" r:id="rId4"/>
    <p:sldId id="259" r:id="rId5"/>
    <p:sldId id="262" r:id="rId6"/>
    <p:sldId id="260" r:id="rId7"/>
    <p:sldId id="267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3" r:id="rId23"/>
    <p:sldId id="284" r:id="rId24"/>
    <p:sldId id="285" r:id="rId25"/>
    <p:sldId id="286" r:id="rId26"/>
    <p:sldId id="287" r:id="rId27"/>
    <p:sldId id="288" r:id="rId28"/>
    <p:sldId id="291" r:id="rId29"/>
    <p:sldId id="290" r:id="rId30"/>
    <p:sldId id="293" r:id="rId31"/>
    <p:sldId id="292" r:id="rId32"/>
    <p:sldId id="298" r:id="rId33"/>
    <p:sldId id="300" r:id="rId34"/>
    <p:sldId id="299" r:id="rId35"/>
    <p:sldId id="295" r:id="rId36"/>
  </p:sldIdLst>
  <p:sldSz cx="12192000" cy="6858000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51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3A0C1-DBE5-4B16-9278-9CDF3B778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9F48E4-1829-40E4-9B16-7EB09D83B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EB6C8F-1A2E-462E-8E0D-FEC9C4BFA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A119-B9AC-4392-8145-F1355349164F}" type="datetimeFigureOut">
              <a:rPr lang="de-CH" smtClean="0"/>
              <a:t>06.07.2020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3CC099-16AB-47A5-8662-224165C7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2F9589-1DA8-4309-B44E-707D15D46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E6AF-78B7-4FB7-876F-1994C32724C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3866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6AF4B3-8FB2-4903-9FF3-BA4F8B9AA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A3F76AA-19EF-4E10-85F9-6B43F694B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D624B3-7647-4F5C-BC4F-7DBE200E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A119-B9AC-4392-8145-F1355349164F}" type="datetimeFigureOut">
              <a:rPr lang="de-CH" smtClean="0"/>
              <a:t>06.07.2020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75031B-F4C1-41C6-8263-A1A69A12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B8E8B0-7CC2-4D65-A283-B575DBDC0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E6AF-78B7-4FB7-876F-1994C32724C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204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1D6E076-FA77-4F84-B32D-BB42015ED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CD261F5-0891-4DB4-ADCF-1AD2C3A08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5D54A3-EB4F-4872-B15A-812B02CEC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A119-B9AC-4392-8145-F1355349164F}" type="datetimeFigureOut">
              <a:rPr lang="de-CH" smtClean="0"/>
              <a:t>06.07.2020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A43B25-974C-45BE-B353-590852ED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F2C6C0-4DE4-4224-8272-C65AFF07D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E6AF-78B7-4FB7-876F-1994C32724C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540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172628-8D63-4147-8372-E446AAC6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B0C1CA-25F2-4FF0-B500-E27997936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7A0F54-165C-4291-A54F-89F72615C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A119-B9AC-4392-8145-F1355349164F}" type="datetimeFigureOut">
              <a:rPr lang="de-CH" smtClean="0"/>
              <a:t>06.07.2020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D78111-BC95-4E5E-A36C-80184C34F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6FD2-343D-459D-A1CF-7271A7063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E6AF-78B7-4FB7-876F-1994C32724C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9719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565D3-ABF3-4268-BF3F-D7584F0BA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430BA1-312C-4F88-A4A1-5EC16E519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D4B8E5-317E-4F21-B765-FE55D2BA5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A119-B9AC-4392-8145-F1355349164F}" type="datetimeFigureOut">
              <a:rPr lang="de-CH" smtClean="0"/>
              <a:t>06.07.2020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2D6767-A11C-4063-8030-878BC3E52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8E88A8-AE4B-4050-9FA8-E7367065A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E6AF-78B7-4FB7-876F-1994C32724C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182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0B616A-C668-4BB2-89B7-CD953350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65EAFA-9D13-4C15-B5F2-2EFE67D23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3FDB66C-AFC5-4F5D-999D-30168E0B8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FB6660-531E-4A32-9870-EC4473055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A119-B9AC-4392-8145-F1355349164F}" type="datetimeFigureOut">
              <a:rPr lang="de-CH" smtClean="0"/>
              <a:t>06.07.2020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767ABBA-BC41-4257-9DE7-63B70B24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F12E277-B61F-4649-B440-AD9C798F8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E6AF-78B7-4FB7-876F-1994C32724C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45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64F596-32FD-4A7C-B18E-39AC9CD37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A86374-D887-48D6-935B-E25DCDC0C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BB06662-C6FE-49A2-8769-5E33571A0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D29A82C-6C43-4683-8E75-CDA3F897F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1806C3-2B05-471F-B390-591AC0CCB1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11AD46C-C5AE-485A-A67F-6E8868A5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A119-B9AC-4392-8145-F1355349164F}" type="datetimeFigureOut">
              <a:rPr lang="de-CH" smtClean="0"/>
              <a:t>06.07.2020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BD6E66A-4E62-4752-BDF4-A8F0B1069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783610-A7D3-4C78-8C2C-368251C8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E6AF-78B7-4FB7-876F-1994C32724C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115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C8DB65-4CF9-4C1A-B869-50CFD47DD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ECD1F0A-510E-443B-A2DB-E1B8E1D2E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A119-B9AC-4392-8145-F1355349164F}" type="datetimeFigureOut">
              <a:rPr lang="de-CH" smtClean="0"/>
              <a:t>06.07.2020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9C67604-3211-471B-B383-885B7461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C84246-E367-47FE-96DD-6D59E9BD0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E6AF-78B7-4FB7-876F-1994C32724C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566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7DFDDC-64BD-4410-880E-E91B5D3F8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A119-B9AC-4392-8145-F1355349164F}" type="datetimeFigureOut">
              <a:rPr lang="de-CH" smtClean="0"/>
              <a:t>06.07.2020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ACFF61F-95E8-40C3-96AE-02249620D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763200-AC41-4507-9A82-0F3292A5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E6AF-78B7-4FB7-876F-1994C32724C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980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49BBBC-8219-4F94-867B-4EBC3DB33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F8119A-440A-4E6E-965C-EAF799B5B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8B61DB7-F20B-4E0C-8615-D82F18BF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B4602A0-A5F7-43D9-9AF8-B73C3619A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A119-B9AC-4392-8145-F1355349164F}" type="datetimeFigureOut">
              <a:rPr lang="de-CH" smtClean="0"/>
              <a:t>06.07.2020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C75ECC-0A03-4890-84F6-4503A3C5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8F24F6D-1266-4725-A9A8-BDFBA78FF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E6AF-78B7-4FB7-876F-1994C32724C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2553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5E8E28-90DF-4E7A-881C-0C9B1EDDD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36E2D79-AD12-485C-A083-0B995C0AD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C967663-577A-4C6C-95B4-DFD4DBDF0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71ADD2C-447C-45BC-9252-8D457394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A119-B9AC-4392-8145-F1355349164F}" type="datetimeFigureOut">
              <a:rPr lang="de-CH" smtClean="0"/>
              <a:t>06.07.2020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414D3A-FF69-41DE-B6CF-DFDE7DBF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9C38066-D216-443F-BC09-FA9743668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E6AF-78B7-4FB7-876F-1994C32724C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969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98D12D8-F133-4DC3-9824-4128B6BAC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6000D9-8369-4CCF-8C3E-C893717D5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108146-4899-426C-AFED-630A7EE27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4A119-B9AC-4392-8145-F1355349164F}" type="datetimeFigureOut">
              <a:rPr lang="de-CH" smtClean="0"/>
              <a:t>06.07.2020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CA6B11-F1DD-412F-9AAE-1DE8AC26E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63616B-5269-4249-94D2-91BFB03D0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7E6AF-78B7-4FB7-876F-1994C32724C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6319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D91DBE16-6D0A-482A-90AE-316F47A6441C}"/>
              </a:ext>
            </a:extLst>
          </p:cNvPr>
          <p:cNvSpPr txBox="1"/>
          <p:nvPr/>
        </p:nvSpPr>
        <p:spPr>
          <a:xfrm>
            <a:off x="3331028" y="389302"/>
            <a:ext cx="55299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600" dirty="0"/>
              <a:t>Val </a:t>
            </a:r>
            <a:r>
              <a:rPr lang="de-CH" sz="6600" dirty="0" err="1"/>
              <a:t>d’Anniviers</a:t>
            </a:r>
            <a:endParaRPr lang="de-CH" sz="66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5EA5573-7F76-4A9B-A19A-1AA3B94145A7}"/>
              </a:ext>
            </a:extLst>
          </p:cNvPr>
          <p:cNvSpPr txBox="1"/>
          <p:nvPr/>
        </p:nvSpPr>
        <p:spPr>
          <a:xfrm>
            <a:off x="4666342" y="2968171"/>
            <a:ext cx="53775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/>
              <a:t>- Grimentz</a:t>
            </a:r>
          </a:p>
          <a:p>
            <a:endParaRPr lang="de-CH" sz="4000" dirty="0"/>
          </a:p>
          <a:p>
            <a:r>
              <a:rPr lang="de-CH" sz="4000" dirty="0"/>
              <a:t> - </a:t>
            </a:r>
            <a:r>
              <a:rPr lang="de-CH" sz="4000" dirty="0" err="1"/>
              <a:t>Zinal</a:t>
            </a:r>
            <a:endParaRPr lang="de-CH" dirty="0"/>
          </a:p>
        </p:txBody>
      </p:sp>
      <p:pic>
        <p:nvPicPr>
          <p:cNvPr id="9" name="Grafik 8" descr="20200625_155708 (Klein)">
            <a:extLst>
              <a:ext uri="{FF2B5EF4-FFF2-40B4-BE49-F238E27FC236}">
                <a16:creationId xmlns:a16="http://schemas.microsoft.com/office/drawing/2014/main" id="{45577E91-CC69-4C06-8737-A76F210204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574" y="1272729"/>
            <a:ext cx="3214440" cy="4312541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11" name="Grafik 10" descr="Ein Bild, das Berg, draußen, Schnee, Straße enthält.&#10;&#10;Automatisch generierte Beschreibung">
            <a:extLst>
              <a:ext uri="{FF2B5EF4-FFF2-40B4-BE49-F238E27FC236}">
                <a16:creationId xmlns:a16="http://schemas.microsoft.com/office/drawing/2014/main" id="{79B41687-7786-4D57-AF46-A5E6D4D00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0" y="2590800"/>
            <a:ext cx="3161332" cy="4187371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2388203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5_155516 (Klein)">
            <a:extLst>
              <a:ext uri="{FF2B5EF4-FFF2-40B4-BE49-F238E27FC236}">
                <a16:creationId xmlns:a16="http://schemas.microsoft.com/office/drawing/2014/main" id="{623CBEFA-28B0-48C3-9F66-ED4F6F025B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105" y="239319"/>
            <a:ext cx="3997438" cy="6379361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1610417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5_155708 (Klein)">
            <a:extLst>
              <a:ext uri="{FF2B5EF4-FFF2-40B4-BE49-F238E27FC236}">
                <a16:creationId xmlns:a16="http://schemas.microsoft.com/office/drawing/2014/main" id="{22C85E5E-83FB-42DC-95DC-476F716939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42" y="315448"/>
            <a:ext cx="4702629" cy="6309117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2745243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5_155751 (Klein)">
            <a:extLst>
              <a:ext uri="{FF2B5EF4-FFF2-40B4-BE49-F238E27FC236}">
                <a16:creationId xmlns:a16="http://schemas.microsoft.com/office/drawing/2014/main" id="{698FE05D-0510-4B8C-A914-D512D5389B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97" y="198944"/>
            <a:ext cx="6587988" cy="650665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09699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5_160025 (Klein)">
            <a:extLst>
              <a:ext uri="{FF2B5EF4-FFF2-40B4-BE49-F238E27FC236}">
                <a16:creationId xmlns:a16="http://schemas.microsoft.com/office/drawing/2014/main" id="{0442C05F-DAB3-4C1A-92AB-64956117BD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771" y="131355"/>
            <a:ext cx="5215164" cy="6595289"/>
          </a:xfrm>
          <a:prstGeom prst="rect">
            <a:avLst/>
          </a:prstGeom>
          <a:effectLst>
            <a:softEdge rad="304800"/>
          </a:effectLst>
        </p:spPr>
      </p:pic>
    </p:spTree>
    <p:extLst>
      <p:ext uri="{BB962C8B-B14F-4D97-AF65-F5344CB8AC3E}">
        <p14:creationId xmlns:p14="http://schemas.microsoft.com/office/powerpoint/2010/main" val="1798041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5_160130 (Klein)">
            <a:extLst>
              <a:ext uri="{FF2B5EF4-FFF2-40B4-BE49-F238E27FC236}">
                <a16:creationId xmlns:a16="http://schemas.microsoft.com/office/drawing/2014/main" id="{0756A348-7A97-4563-8AE3-5D1E2247A3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862" y="166965"/>
            <a:ext cx="4899437" cy="6480578"/>
          </a:xfrm>
          <a:prstGeom prst="rect">
            <a:avLst/>
          </a:prstGeom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799312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5_160303 (Klein)">
            <a:extLst>
              <a:ext uri="{FF2B5EF4-FFF2-40B4-BE49-F238E27FC236}">
                <a16:creationId xmlns:a16="http://schemas.microsoft.com/office/drawing/2014/main" id="{408A9BEB-A0D5-43B8-AD85-ADBBA6730C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25" y="209461"/>
            <a:ext cx="5681889" cy="6439077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994585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5_160347 (Klein)">
            <a:extLst>
              <a:ext uri="{FF2B5EF4-FFF2-40B4-BE49-F238E27FC236}">
                <a16:creationId xmlns:a16="http://schemas.microsoft.com/office/drawing/2014/main" id="{5E4F9D5D-6D32-4E75-90E1-C696BAC215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25" y="258233"/>
            <a:ext cx="4756150" cy="6341533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2994394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5_160521 (Klein)">
            <a:extLst>
              <a:ext uri="{FF2B5EF4-FFF2-40B4-BE49-F238E27FC236}">
                <a16:creationId xmlns:a16="http://schemas.microsoft.com/office/drawing/2014/main" id="{FB1F4AD0-27C5-42E5-8C76-E59BA53579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3757" y="910167"/>
            <a:ext cx="6691085" cy="501831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08158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5_160630 (Klein)">
            <a:extLst>
              <a:ext uri="{FF2B5EF4-FFF2-40B4-BE49-F238E27FC236}">
                <a16:creationId xmlns:a16="http://schemas.microsoft.com/office/drawing/2014/main" id="{B5E0AB51-0BF3-4D04-B253-33B04BECAA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210" y="137280"/>
            <a:ext cx="4937579" cy="6583439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2950874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5_160705 (Klein)">
            <a:extLst>
              <a:ext uri="{FF2B5EF4-FFF2-40B4-BE49-F238E27FC236}">
                <a16:creationId xmlns:a16="http://schemas.microsoft.com/office/drawing/2014/main" id="{CCC72E41-A7C0-452F-928E-FE6BFCDB12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21" y="156633"/>
            <a:ext cx="4908550" cy="654473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6581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5D4048FA-B379-447D-BCBD-B9ED06BA4928}"/>
              </a:ext>
            </a:extLst>
          </p:cNvPr>
          <p:cNvSpPr txBox="1"/>
          <p:nvPr/>
        </p:nvSpPr>
        <p:spPr>
          <a:xfrm>
            <a:off x="774260" y="506625"/>
            <a:ext cx="5748288" cy="341632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de-CH" b="1" dirty="0"/>
              <a:t>Ins Val </a:t>
            </a:r>
            <a:r>
              <a:rPr lang="de-CH" b="1" dirty="0" err="1"/>
              <a:t>d'Anniviers</a:t>
            </a:r>
            <a:r>
              <a:rPr lang="de-CH" b="1" dirty="0"/>
              <a:t> </a:t>
            </a:r>
            <a:r>
              <a:rPr lang="de-CH" dirty="0"/>
              <a:t>muss man reinschauen. Schon die gut ausgebaute Bergstrasse oben an der Schlucht macht Freude, und dann erst, wenn sich plötzlich die Schneeberge hinten im Tal zeigen.</a:t>
            </a:r>
          </a:p>
          <a:p>
            <a:endParaRPr lang="de-CH" dirty="0"/>
          </a:p>
          <a:p>
            <a:r>
              <a:rPr lang="de-CH" dirty="0"/>
              <a:t>Das malerische Walliser Dorf Grimentz auf 1564m Höhe gehört zur Gemeinde </a:t>
            </a:r>
            <a:r>
              <a:rPr lang="de-CH" dirty="0" err="1"/>
              <a:t>Anniviers</a:t>
            </a:r>
            <a:r>
              <a:rPr lang="de-CH" dirty="0"/>
              <a:t> im gleichnamigen Tal. </a:t>
            </a:r>
          </a:p>
          <a:p>
            <a:endParaRPr lang="de-CH" dirty="0"/>
          </a:p>
          <a:p>
            <a:r>
              <a:rPr lang="de-CH" dirty="0"/>
              <a:t>Ein Dorfrundgang offenbart den ganzen Charme des Dorfes, dessen Zentrum das </a:t>
            </a:r>
            <a:r>
              <a:rPr lang="de-CH" dirty="0" err="1"/>
              <a:t>Burgerhaus</a:t>
            </a:r>
            <a:r>
              <a:rPr lang="de-CH" dirty="0"/>
              <a:t> aus dem Jahre 1550 ist. In seinem Keller reift ein weisslicher Gletscherwein in alten Lärchenfässern heran, eine Weinspezialität.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7E5F659-B5F9-40CE-ADA6-DEB49C3AC202}"/>
              </a:ext>
            </a:extLst>
          </p:cNvPr>
          <p:cNvSpPr txBox="1"/>
          <p:nvPr/>
        </p:nvSpPr>
        <p:spPr>
          <a:xfrm>
            <a:off x="1369954" y="4425499"/>
            <a:ext cx="4184531" cy="1754326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de-CH" dirty="0"/>
              <a:t>Der Bummel durch dieses Dorf bildet den Höhepunkt des Besuchs im Val </a:t>
            </a:r>
            <a:r>
              <a:rPr lang="de-CH" dirty="0" err="1"/>
              <a:t>d'Anniviers</a:t>
            </a:r>
            <a:r>
              <a:rPr lang="de-CH" dirty="0"/>
              <a:t>. Die autofreie, enge Hauptgasse ist gesäumt von sonnenverbrannten Holzhäusern, geschmückt mit hunderten von feurigroten Geranien.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6DBA316-DDE5-4209-BCCA-D02949266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875" y="506625"/>
            <a:ext cx="4184530" cy="557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8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5_160736 (Klein)">
            <a:extLst>
              <a:ext uri="{FF2B5EF4-FFF2-40B4-BE49-F238E27FC236}">
                <a16:creationId xmlns:a16="http://schemas.microsoft.com/office/drawing/2014/main" id="{6CA75590-7F9C-46D6-BB45-B33EAFF6EF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29" y="135264"/>
            <a:ext cx="5295900" cy="6587472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3214860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5_160844 (Klein)">
            <a:extLst>
              <a:ext uri="{FF2B5EF4-FFF2-40B4-BE49-F238E27FC236}">
                <a16:creationId xmlns:a16="http://schemas.microsoft.com/office/drawing/2014/main" id="{2BC5BD12-C8A8-4D1D-8D6F-51A78DD883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06" y="90715"/>
            <a:ext cx="4928507" cy="6571342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1727861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5_161013 (Klein)">
            <a:extLst>
              <a:ext uri="{FF2B5EF4-FFF2-40B4-BE49-F238E27FC236}">
                <a16:creationId xmlns:a16="http://schemas.microsoft.com/office/drawing/2014/main" id="{031DF06F-F6C5-4F8A-8DF0-C932E15961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096" y="98662"/>
            <a:ext cx="5909808" cy="666067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82212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5_161624 (Klein)">
            <a:extLst>
              <a:ext uri="{FF2B5EF4-FFF2-40B4-BE49-F238E27FC236}">
                <a16:creationId xmlns:a16="http://schemas.microsoft.com/office/drawing/2014/main" id="{DDC6DAC1-EEA5-4C9C-A33A-22A742B786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54" y="121782"/>
            <a:ext cx="9342891" cy="6614436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876230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5_161907 (Klein)">
            <a:extLst>
              <a:ext uri="{FF2B5EF4-FFF2-40B4-BE49-F238E27FC236}">
                <a16:creationId xmlns:a16="http://schemas.microsoft.com/office/drawing/2014/main" id="{95CBC945-08D3-4E28-BF9D-A6F9E28DC1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096" y="151795"/>
            <a:ext cx="4915807" cy="6554409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1813996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5_163411 (Klein)">
            <a:extLst>
              <a:ext uri="{FF2B5EF4-FFF2-40B4-BE49-F238E27FC236}">
                <a16:creationId xmlns:a16="http://schemas.microsoft.com/office/drawing/2014/main" id="{184E5DE3-D57B-43CE-A606-C651738364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152" y="180892"/>
            <a:ext cx="5285695" cy="649621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89507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C5BDF22-01E1-48D7-BA55-7D13DF6035E1}"/>
              </a:ext>
            </a:extLst>
          </p:cNvPr>
          <p:cNvSpPr txBox="1"/>
          <p:nvPr/>
        </p:nvSpPr>
        <p:spPr>
          <a:xfrm>
            <a:off x="994929" y="1610249"/>
            <a:ext cx="185782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5400" dirty="0"/>
              <a:t>ZINAL</a:t>
            </a:r>
          </a:p>
        </p:txBody>
      </p:sp>
      <p:pic>
        <p:nvPicPr>
          <p:cNvPr id="6" name="Grafik 5" descr="Ein Bild, das Berg, Natur, Gras, draußen enthält.&#10;&#10;Automatisch generierte Beschreibung">
            <a:extLst>
              <a:ext uri="{FF2B5EF4-FFF2-40B4-BE49-F238E27FC236}">
                <a16:creationId xmlns:a16="http://schemas.microsoft.com/office/drawing/2014/main" id="{54E1DD2D-8568-42A7-BF0B-C6DA46A4E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768" y="320173"/>
            <a:ext cx="8027684" cy="6020763"/>
          </a:xfrm>
          <a:prstGeom prst="rect">
            <a:avLst/>
          </a:prstGeom>
          <a:effectLst>
            <a:softEdge rad="355600"/>
          </a:effec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F3AFB32-49FF-4FF2-96F3-6A95FA8D4786}"/>
              </a:ext>
            </a:extLst>
          </p:cNvPr>
          <p:cNvSpPr txBox="1"/>
          <p:nvPr/>
        </p:nvSpPr>
        <p:spPr>
          <a:xfrm>
            <a:off x="320014" y="3214075"/>
            <a:ext cx="3468914" cy="1200329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de-CH" dirty="0"/>
              <a:t>Der Walliser Ferienort </a:t>
            </a:r>
            <a:r>
              <a:rPr lang="de-CH" dirty="0" err="1"/>
              <a:t>Zinal</a:t>
            </a:r>
            <a:r>
              <a:rPr lang="de-CH" dirty="0"/>
              <a:t> liegt auf 1670 </a:t>
            </a:r>
            <a:r>
              <a:rPr lang="de-CH" dirty="0" err="1"/>
              <a:t>müM</a:t>
            </a:r>
            <a:r>
              <a:rPr lang="de-CH" dirty="0"/>
              <a:t> zuhinterst im Val </a:t>
            </a:r>
            <a:r>
              <a:rPr lang="de-CH" dirty="0" err="1"/>
              <a:t>d'Anniviers</a:t>
            </a:r>
            <a:r>
              <a:rPr lang="de-CH" dirty="0"/>
              <a:t>, eingebettet in eine majestätische Gebirgslandschaft. </a:t>
            </a:r>
          </a:p>
        </p:txBody>
      </p:sp>
    </p:spTree>
    <p:extLst>
      <p:ext uri="{BB962C8B-B14F-4D97-AF65-F5344CB8AC3E}">
        <p14:creationId xmlns:p14="http://schemas.microsoft.com/office/powerpoint/2010/main" val="3103984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Berg, draußen, Natur, Hintergrund enthält.&#10;&#10;Automatisch generierte Beschreibung">
            <a:extLst>
              <a:ext uri="{FF2B5EF4-FFF2-40B4-BE49-F238E27FC236}">
                <a16:creationId xmlns:a16="http://schemas.microsoft.com/office/drawing/2014/main" id="{A02C3E81-9FE1-4CA1-B1F4-8A6FA6760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79" y="284922"/>
            <a:ext cx="8384206" cy="6288155"/>
          </a:xfrm>
          <a:prstGeom prst="rect">
            <a:avLst/>
          </a:prstGeom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2916704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Berg, Gras, draußen, Natur enthält.&#10;&#10;Automatisch generierte Beschreibung">
            <a:extLst>
              <a:ext uri="{FF2B5EF4-FFF2-40B4-BE49-F238E27FC236}">
                <a16:creationId xmlns:a16="http://schemas.microsoft.com/office/drawing/2014/main" id="{F00C654F-7D4C-4B75-A24C-0FC0E3ECF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64" y="166915"/>
            <a:ext cx="8698893" cy="6524170"/>
          </a:xfrm>
          <a:prstGeom prst="rect">
            <a:avLst/>
          </a:prstGeom>
          <a:effectLst>
            <a:softEdge rad="419100"/>
          </a:effectLst>
        </p:spPr>
      </p:pic>
    </p:spTree>
    <p:extLst>
      <p:ext uri="{BB962C8B-B14F-4D97-AF65-F5344CB8AC3E}">
        <p14:creationId xmlns:p14="http://schemas.microsoft.com/office/powerpoint/2010/main" val="3197453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ebäude, draußen, Haus, Straße enthält.&#10;&#10;Automatisch generierte Beschreibung">
            <a:extLst>
              <a:ext uri="{FF2B5EF4-FFF2-40B4-BE49-F238E27FC236}">
                <a16:creationId xmlns:a16="http://schemas.microsoft.com/office/drawing/2014/main" id="{30565229-A81F-4C64-91BE-B55CAC767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5" y="178434"/>
            <a:ext cx="9971314" cy="6529646"/>
          </a:xfrm>
          <a:prstGeom prst="rect">
            <a:avLst/>
          </a:prstGeom>
          <a:effectLst>
            <a:softEdge rad="393700"/>
          </a:effectLst>
        </p:spPr>
      </p:pic>
    </p:spTree>
    <p:extLst>
      <p:ext uri="{BB962C8B-B14F-4D97-AF65-F5344CB8AC3E}">
        <p14:creationId xmlns:p14="http://schemas.microsoft.com/office/powerpoint/2010/main" val="1111191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5_154510 (Klein)">
            <a:extLst>
              <a:ext uri="{FF2B5EF4-FFF2-40B4-BE49-F238E27FC236}">
                <a16:creationId xmlns:a16="http://schemas.microsoft.com/office/drawing/2014/main" id="{B218A248-79B3-462F-9667-952C38DFC4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127" y="299859"/>
            <a:ext cx="7141502" cy="1681228"/>
          </a:xfrm>
          <a:prstGeom prst="rect">
            <a:avLst/>
          </a:prstGeom>
          <a:effectLst>
            <a:softEdge rad="444500"/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3539044-3346-46EC-85FE-5E0FF5032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554" y="2318128"/>
            <a:ext cx="3511261" cy="4307709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6F97865-8DC7-4116-A5CA-423D844F6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100" y="2275489"/>
            <a:ext cx="3522489" cy="4392989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439448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Gebäude, Straße, groß enthält.&#10;&#10;Automatisch generierte Beschreibung">
            <a:extLst>
              <a:ext uri="{FF2B5EF4-FFF2-40B4-BE49-F238E27FC236}">
                <a16:creationId xmlns:a16="http://schemas.microsoft.com/office/drawing/2014/main" id="{840BC26B-EF65-4D91-9892-2E50A650A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43" y="206827"/>
            <a:ext cx="4840514" cy="6454019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1756080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ebäude, draußen, alt, Haus enthält.&#10;&#10;Automatisch generierte Beschreibung">
            <a:extLst>
              <a:ext uri="{FF2B5EF4-FFF2-40B4-BE49-F238E27FC236}">
                <a16:creationId xmlns:a16="http://schemas.microsoft.com/office/drawing/2014/main" id="{BBF3E484-B11E-44FF-831A-3064BC657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29" y="100080"/>
            <a:ext cx="6072809" cy="6705393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1490515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Gras, draußen, Gebäude, Haus enthält.&#10;&#10;Automatisch generierte Beschreibung">
            <a:extLst>
              <a:ext uri="{FF2B5EF4-FFF2-40B4-BE49-F238E27FC236}">
                <a16:creationId xmlns:a16="http://schemas.microsoft.com/office/drawing/2014/main" id="{62D66B9A-709F-405A-AC00-96A8AA9E0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35" y="273326"/>
            <a:ext cx="8415130" cy="6311348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2361863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ras, Berg, draußen, Rock enthält.&#10;&#10;Automatisch generierte Beschreibung">
            <a:extLst>
              <a:ext uri="{FF2B5EF4-FFF2-40B4-BE49-F238E27FC236}">
                <a16:creationId xmlns:a16="http://schemas.microsoft.com/office/drawing/2014/main" id="{B49CAC7F-FE9D-4AF0-9AF6-794794EF5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85" y="288471"/>
            <a:ext cx="8374744" cy="6281058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47435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Berg, draußen, Gras, Natur enthält.&#10;&#10;Automatisch generierte Beschreibung">
            <a:extLst>
              <a:ext uri="{FF2B5EF4-FFF2-40B4-BE49-F238E27FC236}">
                <a16:creationId xmlns:a16="http://schemas.microsoft.com/office/drawing/2014/main" id="{3761275E-5B8D-4A96-933B-211094D09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18661"/>
            <a:ext cx="8344452" cy="6258339"/>
          </a:xfrm>
          <a:prstGeom prst="rect">
            <a:avLst/>
          </a:prstGeom>
          <a:effectLst>
            <a:softEdge rad="368300"/>
          </a:effectLst>
        </p:spPr>
      </p:pic>
    </p:spTree>
    <p:extLst>
      <p:ext uri="{BB962C8B-B14F-4D97-AF65-F5344CB8AC3E}">
        <p14:creationId xmlns:p14="http://schemas.microsoft.com/office/powerpoint/2010/main" val="1542778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Berg, draußen, Schnee, Natur enthält.&#10;&#10;Automatisch generierte Beschreibung">
            <a:extLst>
              <a:ext uri="{FF2B5EF4-FFF2-40B4-BE49-F238E27FC236}">
                <a16:creationId xmlns:a16="http://schemas.microsoft.com/office/drawing/2014/main" id="{705AFF21-A870-431C-A436-6948B23CF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86" y="255814"/>
            <a:ext cx="8461828" cy="6346371"/>
          </a:xfrm>
          <a:prstGeom prst="rect">
            <a:avLst/>
          </a:prstGeom>
          <a:effectLst>
            <a:softEdge rad="393700"/>
          </a:effectLst>
        </p:spPr>
      </p:pic>
    </p:spTree>
    <p:extLst>
      <p:ext uri="{BB962C8B-B14F-4D97-AF65-F5344CB8AC3E}">
        <p14:creationId xmlns:p14="http://schemas.microsoft.com/office/powerpoint/2010/main" val="601239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5_153225 (Klein)">
            <a:extLst>
              <a:ext uri="{FF2B5EF4-FFF2-40B4-BE49-F238E27FC236}">
                <a16:creationId xmlns:a16="http://schemas.microsoft.com/office/drawing/2014/main" id="{E030C0E5-328B-40DC-B289-3117459CCD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3" y="0"/>
            <a:ext cx="5665787" cy="6858000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117928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5_153537 (Klein)">
            <a:extLst>
              <a:ext uri="{FF2B5EF4-FFF2-40B4-BE49-F238E27FC236}">
                <a16:creationId xmlns:a16="http://schemas.microsoft.com/office/drawing/2014/main" id="{C8709316-C0CD-4B3D-860B-6634F08A7C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effectLst>
            <a:softEdge rad="355600"/>
          </a:effectLst>
        </p:spPr>
      </p:pic>
    </p:spTree>
    <p:extLst>
      <p:ext uri="{BB962C8B-B14F-4D97-AF65-F5344CB8AC3E}">
        <p14:creationId xmlns:p14="http://schemas.microsoft.com/office/powerpoint/2010/main" val="2950582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5_153351 (Klein)">
            <a:extLst>
              <a:ext uri="{FF2B5EF4-FFF2-40B4-BE49-F238E27FC236}">
                <a16:creationId xmlns:a16="http://schemas.microsoft.com/office/drawing/2014/main" id="{6CBACD92-2633-44F2-BEFC-05BB23B7F3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4953" y="964746"/>
            <a:ext cx="6571343" cy="4928507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278380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5_155326 (Klein)">
            <a:extLst>
              <a:ext uri="{FF2B5EF4-FFF2-40B4-BE49-F238E27FC236}">
                <a16:creationId xmlns:a16="http://schemas.microsoft.com/office/drawing/2014/main" id="{A17DA93F-F5D7-461D-8967-CE6E7AAAC4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161004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5_155208 (Klein)">
            <a:extLst>
              <a:ext uri="{FF2B5EF4-FFF2-40B4-BE49-F238E27FC236}">
                <a16:creationId xmlns:a16="http://schemas.microsoft.com/office/drawing/2014/main" id="{77502216-8920-4893-AB19-F7591543E5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29" y="333879"/>
            <a:ext cx="9339716" cy="6349949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802787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5_155421 (Klein)">
            <a:extLst>
              <a:ext uri="{FF2B5EF4-FFF2-40B4-BE49-F238E27FC236}">
                <a16:creationId xmlns:a16="http://schemas.microsoft.com/office/drawing/2014/main" id="{5138EFEF-C19A-429D-8D39-87D01C0EE8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28" y="184894"/>
            <a:ext cx="9629321" cy="6491677"/>
          </a:xfrm>
          <a:prstGeom prst="rect">
            <a:avLst/>
          </a:prstGeom>
          <a:effectLst>
            <a:softEdge rad="546100"/>
          </a:effectLst>
        </p:spPr>
      </p:pic>
    </p:spTree>
    <p:extLst>
      <p:ext uri="{BB962C8B-B14F-4D97-AF65-F5344CB8AC3E}">
        <p14:creationId xmlns:p14="http://schemas.microsoft.com/office/powerpoint/2010/main" val="1127526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Breitbild</PresentationFormat>
  <Paragraphs>12</Paragraphs>
  <Slides>35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Walter Käppeli</dc:creator>
  <cp:lastModifiedBy>Walter Käppeli</cp:lastModifiedBy>
  <cp:revision>19</cp:revision>
  <dcterms:created xsi:type="dcterms:W3CDTF">2020-07-06T11:12:03Z</dcterms:created>
  <dcterms:modified xsi:type="dcterms:W3CDTF">2020-07-06T13:41:05Z</dcterms:modified>
</cp:coreProperties>
</file>