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25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9" r:id="rId21"/>
    <p:sldId id="280" r:id="rId22"/>
    <p:sldId id="281" r:id="rId23"/>
    <p:sldId id="282" r:id="rId24"/>
    <p:sldId id="284" r:id="rId25"/>
    <p:sldId id="286" r:id="rId26"/>
    <p:sldId id="289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3" r:id="rId38"/>
    <p:sldId id="304" r:id="rId39"/>
    <p:sldId id="305" r:id="rId40"/>
    <p:sldId id="306" r:id="rId41"/>
    <p:sldId id="308" r:id="rId42"/>
    <p:sldId id="307" r:id="rId43"/>
    <p:sldId id="311" r:id="rId44"/>
  </p:sldIdLst>
  <p:sldSz cx="12192000" cy="6858000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51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B9A999-96EC-4C1D-A469-E9D1B34D0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1D11F8-222C-4831-A6A4-87C6C36E2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660524-DF8F-4575-A46E-08EB6CD0A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28B6-6443-4452-8ED4-50C9C13C2180}" type="datetimeFigureOut">
              <a:rPr lang="de-CH" smtClean="0"/>
              <a:t>06.07.2020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D264C3-1FA5-41C2-BBD6-E8FBCBEA8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A85966-8DA0-4E5C-8DBD-36BEFEE35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3C94-A4B8-4BC2-BC61-CC024F33D98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4758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83DA93-3A01-4AE6-BCFA-F5228AEA7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F99D9B3-4829-4A64-A26D-AC4470C75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C7DF02-AE0F-40DC-AAC3-3DE87113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28B6-6443-4452-8ED4-50C9C13C2180}" type="datetimeFigureOut">
              <a:rPr lang="de-CH" smtClean="0"/>
              <a:t>06.07.2020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916A4B-4E37-4418-9F8C-81E81997B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5B215F-58ED-443F-AEC2-B9BC0E466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3C94-A4B8-4BC2-BC61-CC024F33D98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0921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F02FC45-56DD-4DCD-A142-24E64C906F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4E17448-FB8A-4C8E-817A-3F095FEE6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D9DBA7-734E-468F-96B7-50ED6D05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28B6-6443-4452-8ED4-50C9C13C2180}" type="datetimeFigureOut">
              <a:rPr lang="de-CH" smtClean="0"/>
              <a:t>06.07.2020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0E45DE-A110-4B9C-AC4F-1877FC61A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C4284-3BDD-43BE-88D8-5CA42E0EA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3C94-A4B8-4BC2-BC61-CC024F33D98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874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233442-1ECD-4C1B-A2D2-FF5B99874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13032E-BB36-4D20-8D70-7664B0FCE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D42EA7-A0CE-4CB2-9894-7A11A5B9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28B6-6443-4452-8ED4-50C9C13C2180}" type="datetimeFigureOut">
              <a:rPr lang="de-CH" smtClean="0"/>
              <a:t>06.07.2020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C1B80C-2BAF-4205-BF08-5C678D131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E8FDC5-2A35-4A14-85C5-55895F42C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3C94-A4B8-4BC2-BC61-CC024F33D98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63170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1A11D-95BA-47B8-B716-AB36874DB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9AFCBA-C98E-4372-886A-1B19628CE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479245-CAE9-4434-AFA6-A5DD57B56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28B6-6443-4452-8ED4-50C9C13C2180}" type="datetimeFigureOut">
              <a:rPr lang="de-CH" smtClean="0"/>
              <a:t>06.07.2020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FD6BF80-1B62-421D-A77D-26C4A3248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F369C6-5F45-4830-8538-727D7D72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3C94-A4B8-4BC2-BC61-CC024F33D98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1729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7D841-557A-42E9-8A11-688F17B18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11B753-4E18-43D8-ABC3-E7EB2DF47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BE3201C-02BB-4551-94DC-0BFA117A7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14FD34-829F-4BDF-B690-7FE551444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28B6-6443-4452-8ED4-50C9C13C2180}" type="datetimeFigureOut">
              <a:rPr lang="de-CH" smtClean="0"/>
              <a:t>06.07.2020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27E1F3-A5E1-4180-9A99-3DB6581DB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CD04A8-CEA3-4330-9E75-D46AA5C2C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3C94-A4B8-4BC2-BC61-CC024F33D98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24453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8FE54F-CA8E-49B4-B868-614E28C3F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8A83B2-42A6-47EF-ACB7-7C9160CB0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1084712-3A80-4D49-96A9-5C7CBFF23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2900247-84BD-4DA2-9D17-883920F423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AEF3965-3645-4125-AAA1-A2347A8071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0DB26AE-ACF1-4387-A40A-1E5D78EA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28B6-6443-4452-8ED4-50C9C13C2180}" type="datetimeFigureOut">
              <a:rPr lang="de-CH" smtClean="0"/>
              <a:t>06.07.2020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6701660-ABDA-4956-9496-0EDB00028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40C54AB-A7CC-48E1-95C1-93D7340C7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3C94-A4B8-4BC2-BC61-CC024F33D98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0970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B7AE86-EF61-4D9D-A0CA-96C229E3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97B6AD-04F1-4D71-A355-6880A7795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28B6-6443-4452-8ED4-50C9C13C2180}" type="datetimeFigureOut">
              <a:rPr lang="de-CH" smtClean="0"/>
              <a:t>06.07.2020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1E8F221-4330-4232-8B6C-A8FF3D0AD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742D443-10B7-45EB-A955-7764CDC77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3C94-A4B8-4BC2-BC61-CC024F33D98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1151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F728114-7F70-41A0-9CDB-B3174419B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28B6-6443-4452-8ED4-50C9C13C2180}" type="datetimeFigureOut">
              <a:rPr lang="de-CH" smtClean="0"/>
              <a:t>06.07.2020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0C43936-145B-411E-9567-122A6C79D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C68A28-3645-4971-8EB0-E02B32141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3C94-A4B8-4BC2-BC61-CC024F33D98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6823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11A585-2E9C-4948-86D5-F3051D146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E68D6D-AD66-412C-9575-0FFA42C54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30130B1-7C4F-4575-818E-87D1D2123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CA79FD-0316-4D6D-B085-B8E574785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28B6-6443-4452-8ED4-50C9C13C2180}" type="datetimeFigureOut">
              <a:rPr lang="de-CH" smtClean="0"/>
              <a:t>06.07.2020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E9DFC6-5E36-4D64-82AF-B397B57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4E9FB4A-10DE-4592-A98C-0566871F7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3C94-A4B8-4BC2-BC61-CC024F33D98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608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AB6BE-4B78-4399-8D91-8D6D06F86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25C98B0-28A8-4ACA-BDD3-4A5204675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AD59371-1633-49E6-8421-EDC3238B1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0755068-279E-4072-8CCE-438206CA1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28B6-6443-4452-8ED4-50C9C13C2180}" type="datetimeFigureOut">
              <a:rPr lang="de-CH" smtClean="0"/>
              <a:t>06.07.2020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C9C4B70-99E1-4DA4-9125-A3D5E34B2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F5E6DF-6CDF-45CE-BEC5-AB82D159A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3C94-A4B8-4BC2-BC61-CC024F33D98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651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6FEE344-0315-43D9-ACC4-08939972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00003F-96DB-4896-8D8D-EB805F8B8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8B0A14-6D4E-4667-A55A-D0A5A747C3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C28B6-6443-4452-8ED4-50C9C13C2180}" type="datetimeFigureOut">
              <a:rPr lang="de-CH" smtClean="0"/>
              <a:t>06.07.2020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977F01-6531-4CA5-B31F-D3D7EB0A31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EC101E-5E45-430A-AB0F-D988920E9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43C94-A4B8-4BC2-BC61-CC024F33D98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61052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30FBEDAE-D1E2-4BF6-B5FA-F25F6BE9CBE8}"/>
              </a:ext>
            </a:extLst>
          </p:cNvPr>
          <p:cNvSpPr txBox="1"/>
          <p:nvPr/>
        </p:nvSpPr>
        <p:spPr>
          <a:xfrm>
            <a:off x="2497086" y="349833"/>
            <a:ext cx="7575829" cy="156966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de-CH" sz="2400" dirty="0" err="1"/>
              <a:t>Lötschentaler</a:t>
            </a:r>
            <a:r>
              <a:rPr lang="de-CH" sz="2400" dirty="0"/>
              <a:t> Höhenweg von der </a:t>
            </a:r>
            <a:r>
              <a:rPr lang="de-CH" sz="2400" dirty="0" err="1"/>
              <a:t>Lauchernalp</a:t>
            </a:r>
            <a:r>
              <a:rPr lang="de-CH" sz="2400" dirty="0"/>
              <a:t> zur </a:t>
            </a:r>
            <a:r>
              <a:rPr lang="de-CH" sz="2400" dirty="0" err="1"/>
              <a:t>Fafleralp</a:t>
            </a:r>
            <a:endParaRPr lang="de-CH" sz="2400" dirty="0"/>
          </a:p>
          <a:p>
            <a:endParaRPr lang="de-CH" dirty="0"/>
          </a:p>
          <a:p>
            <a:r>
              <a:rPr lang="de-CH" dirty="0"/>
              <a:t>Eine der schönsten Panoramawanderungen. Wunderbare Rundsicht auf Berge und Gletscher sowie romantische Picknickplätze am Bergsee sind die Höhepunkte dieser Wanderung.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42A13DF-52B4-4A99-B914-FED4490D43D9}"/>
              </a:ext>
            </a:extLst>
          </p:cNvPr>
          <p:cNvSpPr txBox="1"/>
          <p:nvPr/>
        </p:nvSpPr>
        <p:spPr>
          <a:xfrm>
            <a:off x="2881714" y="2212728"/>
            <a:ext cx="6495142" cy="369332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de-CH" dirty="0"/>
              <a:t>Im Juni sind die Wiesen voller Wildblumen!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92635FB-C38A-43B5-9EB2-56DE94464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511" y="2826586"/>
            <a:ext cx="5106978" cy="383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96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04416 (Klein)">
            <a:extLst>
              <a:ext uri="{FF2B5EF4-FFF2-40B4-BE49-F238E27FC236}">
                <a16:creationId xmlns:a16="http://schemas.microsoft.com/office/drawing/2014/main" id="{35B762E1-AC7C-40F8-AD0C-F08F213C5E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67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04829 (Klein)">
            <a:extLst>
              <a:ext uri="{FF2B5EF4-FFF2-40B4-BE49-F238E27FC236}">
                <a16:creationId xmlns:a16="http://schemas.microsoft.com/office/drawing/2014/main" id="{FA259CF3-390F-4A8C-A905-E99182E6FC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0"/>
            <a:ext cx="8101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73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05825 (Klein)">
            <a:extLst>
              <a:ext uri="{FF2B5EF4-FFF2-40B4-BE49-F238E27FC236}">
                <a16:creationId xmlns:a16="http://schemas.microsoft.com/office/drawing/2014/main" id="{0465D084-CB2F-44E6-925F-A7BF96AA0F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35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10454 (Klein)">
            <a:extLst>
              <a:ext uri="{FF2B5EF4-FFF2-40B4-BE49-F238E27FC236}">
                <a16:creationId xmlns:a16="http://schemas.microsoft.com/office/drawing/2014/main" id="{CB5375EC-8A7C-45F0-B8DD-FEE7BE81A1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8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11339 (Klein)">
            <a:extLst>
              <a:ext uri="{FF2B5EF4-FFF2-40B4-BE49-F238E27FC236}">
                <a16:creationId xmlns:a16="http://schemas.microsoft.com/office/drawing/2014/main" id="{A0D8E4A2-9475-4FE0-8E04-430211DB61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8" y="0"/>
            <a:ext cx="12072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76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11424 (Klein)">
            <a:extLst>
              <a:ext uri="{FF2B5EF4-FFF2-40B4-BE49-F238E27FC236}">
                <a16:creationId xmlns:a16="http://schemas.microsoft.com/office/drawing/2014/main" id="{27DB7700-6FCF-4230-AB58-68111AB30C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30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11510 (Klein)">
            <a:extLst>
              <a:ext uri="{FF2B5EF4-FFF2-40B4-BE49-F238E27FC236}">
                <a16:creationId xmlns:a16="http://schemas.microsoft.com/office/drawing/2014/main" id="{E5A86954-7B49-4EB1-B3B6-BE0C3D6E8C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39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11627 (Klein)">
            <a:extLst>
              <a:ext uri="{FF2B5EF4-FFF2-40B4-BE49-F238E27FC236}">
                <a16:creationId xmlns:a16="http://schemas.microsoft.com/office/drawing/2014/main" id="{0B419513-C9C7-4546-BCDB-B0970870CD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50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11703 (Klein)">
            <a:extLst>
              <a:ext uri="{FF2B5EF4-FFF2-40B4-BE49-F238E27FC236}">
                <a16:creationId xmlns:a16="http://schemas.microsoft.com/office/drawing/2014/main" id="{48E96390-5708-4B45-BFB2-53DF0799AE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83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12224 (Klein)">
            <a:extLst>
              <a:ext uri="{FF2B5EF4-FFF2-40B4-BE49-F238E27FC236}">
                <a16:creationId xmlns:a16="http://schemas.microsoft.com/office/drawing/2014/main" id="{E110C57B-804B-418F-8A4E-A4C866BDB3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52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6E5072-2B41-460F-9AE6-1F63B4F3EC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/>
              <a:t>Fotoalbum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5B3BA00-1594-4069-9455-04634C56C3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/>
              <a:t>von Walter Käppeli</a:t>
            </a:r>
          </a:p>
        </p:txBody>
      </p:sp>
      <p:pic>
        <p:nvPicPr>
          <p:cNvPr id="5" name="Grafik 4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52DF79E2-ABE9-40F4-95DD-9C76FD47A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44" y="614621"/>
            <a:ext cx="8762695" cy="556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92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12315 (Klein)">
            <a:extLst>
              <a:ext uri="{FF2B5EF4-FFF2-40B4-BE49-F238E27FC236}">
                <a16:creationId xmlns:a16="http://schemas.microsoft.com/office/drawing/2014/main" id="{6729DFEF-45EB-4E59-94C1-86D5ED2E0C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73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12501 (Klein)">
            <a:extLst>
              <a:ext uri="{FF2B5EF4-FFF2-40B4-BE49-F238E27FC236}">
                <a16:creationId xmlns:a16="http://schemas.microsoft.com/office/drawing/2014/main" id="{6F6DC1E5-CC1C-4022-8C46-1E0CDBD11C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0"/>
            <a:ext cx="10344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89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12742 (Klein)">
            <a:extLst>
              <a:ext uri="{FF2B5EF4-FFF2-40B4-BE49-F238E27FC236}">
                <a16:creationId xmlns:a16="http://schemas.microsoft.com/office/drawing/2014/main" id="{09EFEADB-5053-4F81-833A-32E32D564F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7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13331 (Klein)">
            <a:extLst>
              <a:ext uri="{FF2B5EF4-FFF2-40B4-BE49-F238E27FC236}">
                <a16:creationId xmlns:a16="http://schemas.microsoft.com/office/drawing/2014/main" id="{EFD3DB42-AA6D-4767-9080-EDCEE87237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81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14431 (Klein)">
            <a:extLst>
              <a:ext uri="{FF2B5EF4-FFF2-40B4-BE49-F238E27FC236}">
                <a16:creationId xmlns:a16="http://schemas.microsoft.com/office/drawing/2014/main" id="{677E1695-8575-4D0D-997D-282FBAE11A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35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20006 (Klein)">
            <a:extLst>
              <a:ext uri="{FF2B5EF4-FFF2-40B4-BE49-F238E27FC236}">
                <a16:creationId xmlns:a16="http://schemas.microsoft.com/office/drawing/2014/main" id="{E32C1ACE-2FD5-4607-848B-50C854167B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19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20546 (Klein)">
            <a:extLst>
              <a:ext uri="{FF2B5EF4-FFF2-40B4-BE49-F238E27FC236}">
                <a16:creationId xmlns:a16="http://schemas.microsoft.com/office/drawing/2014/main" id="{713F78C1-5C18-440C-B412-7F016CF386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19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20723 (Klein)">
            <a:extLst>
              <a:ext uri="{FF2B5EF4-FFF2-40B4-BE49-F238E27FC236}">
                <a16:creationId xmlns:a16="http://schemas.microsoft.com/office/drawing/2014/main" id="{9D68F778-5415-490D-8A55-AC85EA9C33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04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21125 (Klein)">
            <a:extLst>
              <a:ext uri="{FF2B5EF4-FFF2-40B4-BE49-F238E27FC236}">
                <a16:creationId xmlns:a16="http://schemas.microsoft.com/office/drawing/2014/main" id="{18D5EA82-20E7-4F93-9A12-74E836CA86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21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21830 (Klein)">
            <a:extLst>
              <a:ext uri="{FF2B5EF4-FFF2-40B4-BE49-F238E27FC236}">
                <a16:creationId xmlns:a16="http://schemas.microsoft.com/office/drawing/2014/main" id="{D508B322-3642-46D0-8208-3228A766C5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90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01555 (Klein)">
            <a:extLst>
              <a:ext uri="{FF2B5EF4-FFF2-40B4-BE49-F238E27FC236}">
                <a16:creationId xmlns:a16="http://schemas.microsoft.com/office/drawing/2014/main" id="{33AF0167-4395-4CC3-A2FD-A11A8DED76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870" y="169237"/>
            <a:ext cx="6777590" cy="65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21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22112 (Klein)">
            <a:extLst>
              <a:ext uri="{FF2B5EF4-FFF2-40B4-BE49-F238E27FC236}">
                <a16:creationId xmlns:a16="http://schemas.microsoft.com/office/drawing/2014/main" id="{19499F24-788E-42A0-9675-CDCA150405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17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22430 (Klein)">
            <a:extLst>
              <a:ext uri="{FF2B5EF4-FFF2-40B4-BE49-F238E27FC236}">
                <a16:creationId xmlns:a16="http://schemas.microsoft.com/office/drawing/2014/main" id="{6CF8FA26-5751-45A0-AFF5-1230A27073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08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22810 (Klein)">
            <a:extLst>
              <a:ext uri="{FF2B5EF4-FFF2-40B4-BE49-F238E27FC236}">
                <a16:creationId xmlns:a16="http://schemas.microsoft.com/office/drawing/2014/main" id="{196601FD-9BA0-4CEA-8F14-1750BDCA49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15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23056 (Klein)">
            <a:extLst>
              <a:ext uri="{FF2B5EF4-FFF2-40B4-BE49-F238E27FC236}">
                <a16:creationId xmlns:a16="http://schemas.microsoft.com/office/drawing/2014/main" id="{338CFC56-FAE8-4780-BB00-BF29AEAE7C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13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24905 (Klein)">
            <a:extLst>
              <a:ext uri="{FF2B5EF4-FFF2-40B4-BE49-F238E27FC236}">
                <a16:creationId xmlns:a16="http://schemas.microsoft.com/office/drawing/2014/main" id="{A65EB9BF-905D-4985-B453-4A42F7009D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10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25453 (Klein)">
            <a:extLst>
              <a:ext uri="{FF2B5EF4-FFF2-40B4-BE49-F238E27FC236}">
                <a16:creationId xmlns:a16="http://schemas.microsoft.com/office/drawing/2014/main" id="{3F4BFE20-CEEC-4672-8629-A16F75A83C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31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20200620_130021 (Klein)">
            <a:extLst>
              <a:ext uri="{FF2B5EF4-FFF2-40B4-BE49-F238E27FC236}">
                <a16:creationId xmlns:a16="http://schemas.microsoft.com/office/drawing/2014/main" id="{58D1CF8E-723D-42B3-BD90-6508D2850C0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8" b="593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003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30428 (Klein)">
            <a:extLst>
              <a:ext uri="{FF2B5EF4-FFF2-40B4-BE49-F238E27FC236}">
                <a16:creationId xmlns:a16="http://schemas.microsoft.com/office/drawing/2014/main" id="{FF4F6835-2813-4689-A0C1-E7E21C190F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68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30524 (Klein)">
            <a:extLst>
              <a:ext uri="{FF2B5EF4-FFF2-40B4-BE49-F238E27FC236}">
                <a16:creationId xmlns:a16="http://schemas.microsoft.com/office/drawing/2014/main" id="{7D9B0F3A-6CD9-411A-9E2C-12E590AAC6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94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30608 (Klein)">
            <a:extLst>
              <a:ext uri="{FF2B5EF4-FFF2-40B4-BE49-F238E27FC236}">
                <a16:creationId xmlns:a16="http://schemas.microsoft.com/office/drawing/2014/main" id="{DBA0B007-ACEC-4FB7-ABFE-CB36A356EE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42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01446 (Klein)">
            <a:extLst>
              <a:ext uri="{FF2B5EF4-FFF2-40B4-BE49-F238E27FC236}">
                <a16:creationId xmlns:a16="http://schemas.microsoft.com/office/drawing/2014/main" id="{A0ED131B-5631-4B25-ADAC-EC5169DAC4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81" y="342434"/>
            <a:ext cx="4389783" cy="61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946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31228 (Klein)">
            <a:extLst>
              <a:ext uri="{FF2B5EF4-FFF2-40B4-BE49-F238E27FC236}">
                <a16:creationId xmlns:a16="http://schemas.microsoft.com/office/drawing/2014/main" id="{B851A412-A01D-4D8B-B69C-1C2AB51B70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4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44157 (Klein)">
            <a:extLst>
              <a:ext uri="{FF2B5EF4-FFF2-40B4-BE49-F238E27FC236}">
                <a16:creationId xmlns:a16="http://schemas.microsoft.com/office/drawing/2014/main" id="{46617620-C5E3-4C6A-BB7A-935D3AF669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414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33245 (Klein)">
            <a:extLst>
              <a:ext uri="{FF2B5EF4-FFF2-40B4-BE49-F238E27FC236}">
                <a16:creationId xmlns:a16="http://schemas.microsoft.com/office/drawing/2014/main" id="{F99E7A09-AE40-446F-8074-075998E8A4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0"/>
            <a:ext cx="11087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41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50819 (Klein)">
            <a:extLst>
              <a:ext uri="{FF2B5EF4-FFF2-40B4-BE49-F238E27FC236}">
                <a16:creationId xmlns:a16="http://schemas.microsoft.com/office/drawing/2014/main" id="{5837B9E6-3140-4E75-A679-173EA00479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86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03323 (Klein)">
            <a:extLst>
              <a:ext uri="{FF2B5EF4-FFF2-40B4-BE49-F238E27FC236}">
                <a16:creationId xmlns:a16="http://schemas.microsoft.com/office/drawing/2014/main" id="{40F65E6E-8A3F-407B-A653-4B39E97A7F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2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03438 (Klein)">
            <a:extLst>
              <a:ext uri="{FF2B5EF4-FFF2-40B4-BE49-F238E27FC236}">
                <a16:creationId xmlns:a16="http://schemas.microsoft.com/office/drawing/2014/main" id="{E1D30349-D190-41B4-B9DE-CDDB41FC88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50" y="0"/>
            <a:ext cx="7758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65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03455 (Klein)">
            <a:extLst>
              <a:ext uri="{FF2B5EF4-FFF2-40B4-BE49-F238E27FC236}">
                <a16:creationId xmlns:a16="http://schemas.microsoft.com/office/drawing/2014/main" id="{B9FD0D83-4E03-4917-919E-4511367ACF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87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04028 (Klein)">
            <a:extLst>
              <a:ext uri="{FF2B5EF4-FFF2-40B4-BE49-F238E27FC236}">
                <a16:creationId xmlns:a16="http://schemas.microsoft.com/office/drawing/2014/main" id="{2EC3114B-F583-44D9-B16C-D880782BED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0"/>
            <a:ext cx="10629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93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620_104341 (Klein)">
            <a:extLst>
              <a:ext uri="{FF2B5EF4-FFF2-40B4-BE49-F238E27FC236}">
                <a16:creationId xmlns:a16="http://schemas.microsoft.com/office/drawing/2014/main" id="{84FDFBBC-291E-45AB-B67F-A4684E233F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25" y="0"/>
            <a:ext cx="9529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05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</Words>
  <Application>Microsoft Office PowerPoint</Application>
  <PresentationFormat>Breitbild</PresentationFormat>
  <Paragraphs>6</Paragraphs>
  <Slides>43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</vt:lpstr>
      <vt:lpstr>PowerPoint-Präsentation</vt:lpstr>
      <vt:lpstr>Fotoalbum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Walter Käppeli</dc:creator>
  <cp:lastModifiedBy>Walter Käppeli</cp:lastModifiedBy>
  <cp:revision>6</cp:revision>
  <dcterms:created xsi:type="dcterms:W3CDTF">2020-07-06T08:45:47Z</dcterms:created>
  <dcterms:modified xsi:type="dcterms:W3CDTF">2020-07-06T09:12:50Z</dcterms:modified>
</cp:coreProperties>
</file>