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361" r:id="rId4"/>
    <p:sldId id="307" r:id="rId5"/>
    <p:sldId id="306" r:id="rId6"/>
    <p:sldId id="308" r:id="rId7"/>
    <p:sldId id="309" r:id="rId8"/>
    <p:sldId id="257" r:id="rId9"/>
    <p:sldId id="358" r:id="rId10"/>
    <p:sldId id="360" r:id="rId11"/>
    <p:sldId id="357" r:id="rId12"/>
    <p:sldId id="359" r:id="rId13"/>
    <p:sldId id="261" r:id="rId14"/>
    <p:sldId id="291" r:id="rId15"/>
    <p:sldId id="285" r:id="rId16"/>
    <p:sldId id="273" r:id="rId17"/>
    <p:sldId id="274" r:id="rId18"/>
    <p:sldId id="275" r:id="rId19"/>
    <p:sldId id="288" r:id="rId20"/>
    <p:sldId id="281" r:id="rId21"/>
    <p:sldId id="356" r:id="rId22"/>
    <p:sldId id="316" r:id="rId23"/>
    <p:sldId id="334" r:id="rId24"/>
    <p:sldId id="310" r:id="rId25"/>
    <p:sldId id="362" r:id="rId26"/>
    <p:sldId id="313" r:id="rId27"/>
    <p:sldId id="319" r:id="rId28"/>
    <p:sldId id="320" r:id="rId29"/>
    <p:sldId id="321" r:id="rId30"/>
    <p:sldId id="323" r:id="rId31"/>
    <p:sldId id="324" r:id="rId32"/>
    <p:sldId id="325" r:id="rId33"/>
    <p:sldId id="328" r:id="rId34"/>
    <p:sldId id="329" r:id="rId35"/>
    <p:sldId id="330" r:id="rId36"/>
    <p:sldId id="331" r:id="rId37"/>
    <p:sldId id="332" r:id="rId38"/>
    <p:sldId id="333" r:id="rId39"/>
    <p:sldId id="335" r:id="rId40"/>
    <p:sldId id="337" r:id="rId41"/>
    <p:sldId id="338" r:id="rId42"/>
    <p:sldId id="339" r:id="rId43"/>
    <p:sldId id="343" r:id="rId44"/>
    <p:sldId id="347" r:id="rId45"/>
    <p:sldId id="348" r:id="rId46"/>
    <p:sldId id="352" r:id="rId47"/>
    <p:sldId id="354" r:id="rId48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97" autoAdjust="0"/>
  </p:normalViewPr>
  <p:slideViewPr>
    <p:cSldViewPr snapToGrid="0">
      <p:cViewPr varScale="1">
        <p:scale>
          <a:sx n="76" d="100"/>
          <a:sy n="76" d="100"/>
        </p:scale>
        <p:origin x="285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A2B06-3EC3-420A-9ADB-FE6385191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FE96E9-A0F6-411A-8DC2-A8F61DBA2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805C91-F2A1-492F-B525-2C742BF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31B3D-BB33-4A5E-A869-80F0E0D2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B954B0-69AD-486F-BCCE-D14E37BD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568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6D84D-9F01-43C2-9BD8-02395014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021CBA-0025-4E37-86BF-0785D0339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1E1FFD-7A60-4D4E-A5F5-C8261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81AB9D-D114-46C9-88A8-1A9B6F37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5E7AF-F254-483E-A062-D680561E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848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DBB118-9515-4F85-AEC5-AF5ACBE30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4A6E33-EC02-4C13-B813-9D85529A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29A63B-ED56-4F88-A213-81AE9116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2C0833-168D-441B-8C84-BFBBD7E0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5CFD04-1A42-4EA8-91B5-3A11BE88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15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9D443-4245-438F-9ED9-0572F177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86C289-3115-4E3A-B86A-A8040F019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52D93B-DD31-4959-9B5B-2860CD70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F43EB8-BE17-4259-B025-81A2A1AE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2B6B04-B66F-4300-BA72-03B0DB29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070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2A5E4-55EB-4B37-AA4B-A2BF9473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FD0FCD-F58C-4757-ADF4-FB20D1DB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8A44A-8540-4A53-A908-841B60A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C85BA-34F9-410E-B767-01758C1D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4765F-EB31-4E33-A7A5-90B4E75D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0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E49F2-A91D-4F6A-A608-593922A3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F20ED9-CF9E-4A49-9BCD-60E7C9F14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FC8021-B110-4E09-B658-4BCA6C272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969314-F06E-4292-A7A3-7035D5F4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0BFE6-FF51-4DC6-971D-2C2900ED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C6C280-7DE9-4793-AFF4-8988584E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74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A3F7D-92F8-49C3-A95A-3ED41E3E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12140F-3603-4559-A79F-4DFA22847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8957A7-7D4A-4311-B61B-DF31A3B58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DC7A03-F4E1-4CFF-9144-65DC69E7B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221500-DFF7-433A-A0B9-816EF1995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85348-B2E8-4398-A74F-C970C952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A03AD3-CBC6-440F-8DAE-FE9A55DD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EBA5FF-07F0-4339-97C5-A1A13FD9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2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1F0FA-8279-4EC9-AB87-509F60E3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C3E555-EA37-43DC-AE27-C1715EF3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677D40-0F8E-4F33-8C41-E9E1DC24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0332EF-0F7E-45D0-BCDF-08E55C38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187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39B61D-94B8-409E-B2DC-35487EF6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B896C3-E7D3-40B3-9BC0-4417964B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53166A-871E-48F2-9FF4-DF28CAA1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609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ADC96-FFC9-4D0A-B198-4317A96C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031C21-6AE9-499F-9919-68831883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FB118F-6F19-41A1-A903-55037B8D0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902FB1-13BE-4CA1-A474-BC598BD9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9C5EA9-E924-4A40-8387-557C0CBB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327269-3B4A-495C-B71F-C4BBF18E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50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DBD97-56FF-4563-A17A-479534B5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850B68-920E-45A9-9947-79A28D06B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227050-2233-413D-A635-8E630862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8E2274-3FE9-491B-996F-005F7712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7B00C5-A2A0-4280-8A56-5E017A76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7ABEC9-00C2-4F67-9448-4E87FC4A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38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B29B2B-04D2-4B56-8EDA-C8453185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C2341-748D-454C-9CE6-A65706584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0D889-12D2-4952-8E94-F40CD9F90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67B0-DBB4-4A07-8113-C9E3BD025E4E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30E93-289D-4C53-8DF3-C84ABEC16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F160FD-16B4-470E-B995-DF12FDB09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766A-36D5-4502-A5BB-F10CD44AC8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156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F52CA-8A3F-4418-90B0-96C1A21C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910"/>
            <a:ext cx="8098971" cy="815294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bm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5C3018-EAFE-4C9D-A4F8-CACB35158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von Walter Käppeli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DA62B80-4AD0-42EB-80F1-894CC7AD382E}"/>
              </a:ext>
            </a:extLst>
          </p:cNvPr>
          <p:cNvSpPr txBox="1"/>
          <p:nvPr/>
        </p:nvSpPr>
        <p:spPr>
          <a:xfrm>
            <a:off x="3247697" y="692940"/>
            <a:ext cx="540441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Lucida Calligraphy" panose="03010101010101010101" pitchFamily="66" charset="0"/>
              </a:rPr>
              <a:t>Sion und Weinweg-Wanderung</a:t>
            </a:r>
          </a:p>
        </p:txBody>
      </p:sp>
      <p:pic>
        <p:nvPicPr>
          <p:cNvPr id="5" name="Grafik 4" descr="20200611_124521 (Klein)">
            <a:extLst>
              <a:ext uri="{FF2B5EF4-FFF2-40B4-BE49-F238E27FC236}">
                <a16:creationId xmlns:a16="http://schemas.microsoft.com/office/drawing/2014/main" id="{95C10002-BC3E-4276-9FB2-17604926F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4" y="1558581"/>
            <a:ext cx="6473372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9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Baum, Feld enthält.&#10;&#10;Automatisch generierte Beschreibung">
            <a:extLst>
              <a:ext uri="{FF2B5EF4-FFF2-40B4-BE49-F238E27FC236}">
                <a16:creationId xmlns:a16="http://schemas.microsoft.com/office/drawing/2014/main" id="{87396F92-05C1-4C96-BCA3-EB77BD6B2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302895"/>
            <a:ext cx="8232140" cy="61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s, draußen, Baum, Feld enthält.&#10;&#10;Automatisch generierte Beschreibung">
            <a:extLst>
              <a:ext uri="{FF2B5EF4-FFF2-40B4-BE49-F238E27FC236}">
                <a16:creationId xmlns:a16="http://schemas.microsoft.com/office/drawing/2014/main" id="{B184B568-1F1B-41A4-897D-800BF089D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11" y="607760"/>
            <a:ext cx="7523305" cy="56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Natur, Wasser, Teich, See enthält.&#10;&#10;Automatisch generierte Beschreibung">
            <a:extLst>
              <a:ext uri="{FF2B5EF4-FFF2-40B4-BE49-F238E27FC236}">
                <a16:creationId xmlns:a16="http://schemas.microsoft.com/office/drawing/2014/main" id="{AB2D168F-3505-4C54-B5BD-06B6287BF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80" y="617220"/>
            <a:ext cx="7579360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084505 (Klein)">
            <a:extLst>
              <a:ext uri="{FF2B5EF4-FFF2-40B4-BE49-F238E27FC236}">
                <a16:creationId xmlns:a16="http://schemas.microsoft.com/office/drawing/2014/main" id="{F8BC0BE1-9391-4648-963D-A2F4E8538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51327 (Klein)">
            <a:extLst>
              <a:ext uri="{FF2B5EF4-FFF2-40B4-BE49-F238E27FC236}">
                <a16:creationId xmlns:a16="http://schemas.microsoft.com/office/drawing/2014/main" id="{D232F426-9F45-412A-AA0D-7858DD939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3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45826 (Klein)">
            <a:extLst>
              <a:ext uri="{FF2B5EF4-FFF2-40B4-BE49-F238E27FC236}">
                <a16:creationId xmlns:a16="http://schemas.microsoft.com/office/drawing/2014/main" id="{09B5ECD2-ACF2-4B44-8652-4049BB1CD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0" y="0"/>
            <a:ext cx="7529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0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43723 (Klein)">
            <a:extLst>
              <a:ext uri="{FF2B5EF4-FFF2-40B4-BE49-F238E27FC236}">
                <a16:creationId xmlns:a16="http://schemas.microsoft.com/office/drawing/2014/main" id="{3F1259FA-489B-482F-91AE-3F416D2B1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5" y="0"/>
            <a:ext cx="10101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3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43809 (Klein)">
            <a:extLst>
              <a:ext uri="{FF2B5EF4-FFF2-40B4-BE49-F238E27FC236}">
                <a16:creationId xmlns:a16="http://schemas.microsoft.com/office/drawing/2014/main" id="{012A561F-EFE5-4232-8C9E-693FE16B4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47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43959 (Klein)">
            <a:extLst>
              <a:ext uri="{FF2B5EF4-FFF2-40B4-BE49-F238E27FC236}">
                <a16:creationId xmlns:a16="http://schemas.microsoft.com/office/drawing/2014/main" id="{A49510A7-FCA8-4C9C-9E0D-8F9BD4B49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50116 (Klein)">
            <a:extLst>
              <a:ext uri="{FF2B5EF4-FFF2-40B4-BE49-F238E27FC236}">
                <a16:creationId xmlns:a16="http://schemas.microsoft.com/office/drawing/2014/main" id="{1D30EB74-2258-4064-9B94-5A4DC2E01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42259 (Klein)">
            <a:extLst>
              <a:ext uri="{FF2B5EF4-FFF2-40B4-BE49-F238E27FC236}">
                <a16:creationId xmlns:a16="http://schemas.microsoft.com/office/drawing/2014/main" id="{953EFE8E-31CA-4E80-9087-59B7E176BC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8" y="0"/>
            <a:ext cx="8643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0_145319 (Klein)">
            <a:extLst>
              <a:ext uri="{FF2B5EF4-FFF2-40B4-BE49-F238E27FC236}">
                <a16:creationId xmlns:a16="http://schemas.microsoft.com/office/drawing/2014/main" id="{E62B3593-215D-4775-8437-09ACBD934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63058 (Klein)">
            <a:extLst>
              <a:ext uri="{FF2B5EF4-FFF2-40B4-BE49-F238E27FC236}">
                <a16:creationId xmlns:a16="http://schemas.microsoft.com/office/drawing/2014/main" id="{67D984E9-DD75-4F92-8CA6-218980C74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1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2026 (Klein)">
            <a:extLst>
              <a:ext uri="{FF2B5EF4-FFF2-40B4-BE49-F238E27FC236}">
                <a16:creationId xmlns:a16="http://schemas.microsoft.com/office/drawing/2014/main" id="{FCD1FB25-EAAE-472A-8667-5B59143A9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5948 (Klein)">
            <a:extLst>
              <a:ext uri="{FF2B5EF4-FFF2-40B4-BE49-F238E27FC236}">
                <a16:creationId xmlns:a16="http://schemas.microsoft.com/office/drawing/2014/main" id="{CE9E0A2F-56CE-4D8E-8375-931E178EF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0"/>
            <a:ext cx="9043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0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0401 (Klein)">
            <a:extLst>
              <a:ext uri="{FF2B5EF4-FFF2-40B4-BE49-F238E27FC236}">
                <a16:creationId xmlns:a16="http://schemas.microsoft.com/office/drawing/2014/main" id="{CCB64A12-E76D-4B40-BBEA-9B2E340A8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0"/>
            <a:ext cx="454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35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EDCD688F-E6F5-4AF3-AE30-8E2B09505BF7}"/>
              </a:ext>
            </a:extLst>
          </p:cNvPr>
          <p:cNvSpPr txBox="1"/>
          <p:nvPr/>
        </p:nvSpPr>
        <p:spPr>
          <a:xfrm>
            <a:off x="725711" y="769257"/>
            <a:ext cx="59000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dirty="0"/>
              <a:t>Die Bisse de </a:t>
            </a:r>
            <a:r>
              <a:rPr lang="de-CH" sz="2000" dirty="0" err="1"/>
              <a:t>Clavau</a:t>
            </a:r>
            <a:r>
              <a:rPr lang="de-CH" sz="2000" dirty="0"/>
              <a:t> wurde um 1450 erbaut</a:t>
            </a:r>
          </a:p>
          <a:p>
            <a:r>
              <a:rPr lang="de-CH" sz="2000" dirty="0"/>
              <a:t>und beherrscht die </a:t>
            </a:r>
            <a:r>
              <a:rPr lang="de-CH" sz="2000" dirty="0" err="1"/>
              <a:t>Rhoneebene</a:t>
            </a:r>
            <a:r>
              <a:rPr lang="de-CH" sz="2000" dirty="0"/>
              <a:t> zwischen</a:t>
            </a:r>
          </a:p>
          <a:p>
            <a:r>
              <a:rPr lang="de-CH" sz="2000" dirty="0"/>
              <a:t>St-Léonard und Sitten. Sie gibt den Blick frei </a:t>
            </a:r>
          </a:p>
          <a:p>
            <a:r>
              <a:rPr lang="de-CH" sz="2000" dirty="0"/>
              <a:t>auf ein herrliches Alpenpanorama,</a:t>
            </a:r>
          </a:p>
          <a:p>
            <a:r>
              <a:rPr lang="de-CH" sz="2000" dirty="0"/>
              <a:t>die </a:t>
            </a:r>
            <a:r>
              <a:rPr lang="de-CH" sz="2000" dirty="0" err="1"/>
              <a:t>Rhoneebene</a:t>
            </a:r>
            <a:r>
              <a:rPr lang="de-CH" sz="2000" dirty="0"/>
              <a:t> und die spektakulären </a:t>
            </a:r>
            <a:r>
              <a:rPr lang="de-CH" sz="2000" dirty="0" err="1"/>
              <a:t>Rebterrassen</a:t>
            </a:r>
            <a:r>
              <a:rPr lang="de-CH" sz="2000" dirty="0"/>
              <a:t>, </a:t>
            </a:r>
          </a:p>
          <a:p>
            <a:r>
              <a:rPr lang="de-CH" sz="2000" dirty="0"/>
              <a:t>die typisch für den Walliser Weinberg sind.</a:t>
            </a:r>
          </a:p>
        </p:txBody>
      </p:sp>
      <p:pic>
        <p:nvPicPr>
          <p:cNvPr id="11" name="Grafik 10" descr="20200611_135445 (Klein)">
            <a:extLst>
              <a:ext uri="{FF2B5EF4-FFF2-40B4-BE49-F238E27FC236}">
                <a16:creationId xmlns:a16="http://schemas.microsoft.com/office/drawing/2014/main" id="{5EDE4906-A89C-4751-B935-24D92CE5A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2438399"/>
            <a:ext cx="5728305" cy="4296229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412474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0830 (Klein)">
            <a:extLst>
              <a:ext uri="{FF2B5EF4-FFF2-40B4-BE49-F238E27FC236}">
                <a16:creationId xmlns:a16="http://schemas.microsoft.com/office/drawing/2014/main" id="{02FD9B32-53F1-41AC-B516-0D2F09FF9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9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2456 (Klein)">
            <a:extLst>
              <a:ext uri="{FF2B5EF4-FFF2-40B4-BE49-F238E27FC236}">
                <a16:creationId xmlns:a16="http://schemas.microsoft.com/office/drawing/2014/main" id="{8F8EC735-FFB0-425E-8CD4-00111629E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5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3025 (Klein)">
            <a:extLst>
              <a:ext uri="{FF2B5EF4-FFF2-40B4-BE49-F238E27FC236}">
                <a16:creationId xmlns:a16="http://schemas.microsoft.com/office/drawing/2014/main" id="{64968A71-C20F-4FF6-8C86-02C011B75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3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3137 (Klein)">
            <a:extLst>
              <a:ext uri="{FF2B5EF4-FFF2-40B4-BE49-F238E27FC236}">
                <a16:creationId xmlns:a16="http://schemas.microsoft.com/office/drawing/2014/main" id="{C26A0076-9B57-4DD2-8C6C-6A7BCFE42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Blume, Feld enthält.&#10;&#10;Automatisch generierte Beschreibung">
            <a:extLst>
              <a:ext uri="{FF2B5EF4-FFF2-40B4-BE49-F238E27FC236}">
                <a16:creationId xmlns:a16="http://schemas.microsoft.com/office/drawing/2014/main" id="{4F75FCD8-877D-42B2-8EFE-CDECE9592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808220" cy="64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3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3731 (Klein)">
            <a:extLst>
              <a:ext uri="{FF2B5EF4-FFF2-40B4-BE49-F238E27FC236}">
                <a16:creationId xmlns:a16="http://schemas.microsoft.com/office/drawing/2014/main" id="{6B0D9275-65F5-404C-8199-FD6870FF0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3839 (Klein)">
            <a:extLst>
              <a:ext uri="{FF2B5EF4-FFF2-40B4-BE49-F238E27FC236}">
                <a16:creationId xmlns:a16="http://schemas.microsoft.com/office/drawing/2014/main" id="{5E308E2A-6C72-482C-8A6B-AC694D94DA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6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3929 (Klein)">
            <a:extLst>
              <a:ext uri="{FF2B5EF4-FFF2-40B4-BE49-F238E27FC236}">
                <a16:creationId xmlns:a16="http://schemas.microsoft.com/office/drawing/2014/main" id="{2C4EE3A1-9E9E-44C2-AE23-8A8541FE4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4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4209 (Klein)">
            <a:extLst>
              <a:ext uri="{FF2B5EF4-FFF2-40B4-BE49-F238E27FC236}">
                <a16:creationId xmlns:a16="http://schemas.microsoft.com/office/drawing/2014/main" id="{1DBDA9CB-E376-4DCB-B80B-2D167E531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46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4404 (Klein)">
            <a:extLst>
              <a:ext uri="{FF2B5EF4-FFF2-40B4-BE49-F238E27FC236}">
                <a16:creationId xmlns:a16="http://schemas.microsoft.com/office/drawing/2014/main" id="{15799009-EA30-467F-88F6-6714A690C0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79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4641 (Klein)">
            <a:extLst>
              <a:ext uri="{FF2B5EF4-FFF2-40B4-BE49-F238E27FC236}">
                <a16:creationId xmlns:a16="http://schemas.microsoft.com/office/drawing/2014/main" id="{EFD2D128-75C7-43C4-925B-EA19D6125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5445 (Klein)">
            <a:extLst>
              <a:ext uri="{FF2B5EF4-FFF2-40B4-BE49-F238E27FC236}">
                <a16:creationId xmlns:a16="http://schemas.microsoft.com/office/drawing/2014/main" id="{CEED7BE5-DF2E-4AA7-908E-1E1DF00313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87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5514 (Klein)">
            <a:extLst>
              <a:ext uri="{FF2B5EF4-FFF2-40B4-BE49-F238E27FC236}">
                <a16:creationId xmlns:a16="http://schemas.microsoft.com/office/drawing/2014/main" id="{0C31F54D-CE3B-4F9D-923D-06A82ACC9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0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35747 (Klein)">
            <a:extLst>
              <a:ext uri="{FF2B5EF4-FFF2-40B4-BE49-F238E27FC236}">
                <a16:creationId xmlns:a16="http://schemas.microsoft.com/office/drawing/2014/main" id="{3225B569-6536-4999-914A-4006A9D49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0"/>
            <a:ext cx="5468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3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40212 (Klein)">
            <a:extLst>
              <a:ext uri="{FF2B5EF4-FFF2-40B4-BE49-F238E27FC236}">
                <a16:creationId xmlns:a16="http://schemas.microsoft.com/office/drawing/2014/main" id="{CA724801-25F0-4EA2-AE28-B04B29C58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24336 (Klein)">
            <a:extLst>
              <a:ext uri="{FF2B5EF4-FFF2-40B4-BE49-F238E27FC236}">
                <a16:creationId xmlns:a16="http://schemas.microsoft.com/office/drawing/2014/main" id="{ABE3C9AA-1AEC-41A7-95B0-6900D2ED00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0"/>
            <a:ext cx="994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7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40422 (Klein)">
            <a:extLst>
              <a:ext uri="{FF2B5EF4-FFF2-40B4-BE49-F238E27FC236}">
                <a16:creationId xmlns:a16="http://schemas.microsoft.com/office/drawing/2014/main" id="{B4DCF889-4534-48E3-947C-53481BD19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2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40832 (Klein)">
            <a:extLst>
              <a:ext uri="{FF2B5EF4-FFF2-40B4-BE49-F238E27FC236}">
                <a16:creationId xmlns:a16="http://schemas.microsoft.com/office/drawing/2014/main" id="{8351D99A-9CEA-4BBC-B45A-80E101E64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8" y="0"/>
            <a:ext cx="549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8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41023 (Klein)">
            <a:extLst>
              <a:ext uri="{FF2B5EF4-FFF2-40B4-BE49-F238E27FC236}">
                <a16:creationId xmlns:a16="http://schemas.microsoft.com/office/drawing/2014/main" id="{B595D0DC-D86F-465C-910D-35A516D075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9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41514 (Klein)">
            <a:extLst>
              <a:ext uri="{FF2B5EF4-FFF2-40B4-BE49-F238E27FC236}">
                <a16:creationId xmlns:a16="http://schemas.microsoft.com/office/drawing/2014/main" id="{58D0D249-2A93-4FCE-8172-01D60EE78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44553 (Klein)">
            <a:extLst>
              <a:ext uri="{FF2B5EF4-FFF2-40B4-BE49-F238E27FC236}">
                <a16:creationId xmlns:a16="http://schemas.microsoft.com/office/drawing/2014/main" id="{928993B4-6134-4D01-AA77-C5C99E6C8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3" y="0"/>
            <a:ext cx="9729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3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44709 (Klein)">
            <a:extLst>
              <a:ext uri="{FF2B5EF4-FFF2-40B4-BE49-F238E27FC236}">
                <a16:creationId xmlns:a16="http://schemas.microsoft.com/office/drawing/2014/main" id="{81726469-FB6D-4D42-8E5D-A2B8D8153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6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61625 (Klein)">
            <a:extLst>
              <a:ext uri="{FF2B5EF4-FFF2-40B4-BE49-F238E27FC236}">
                <a16:creationId xmlns:a16="http://schemas.microsoft.com/office/drawing/2014/main" id="{EA072012-6E5A-4386-8EEF-05A1C7C3C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0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61836 (Klein)">
            <a:extLst>
              <a:ext uri="{FF2B5EF4-FFF2-40B4-BE49-F238E27FC236}">
                <a16:creationId xmlns:a16="http://schemas.microsoft.com/office/drawing/2014/main" id="{53EEF48D-3BFC-435B-A3EF-232B9EF4D3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24203 (Klein)">
            <a:extLst>
              <a:ext uri="{FF2B5EF4-FFF2-40B4-BE49-F238E27FC236}">
                <a16:creationId xmlns:a16="http://schemas.microsoft.com/office/drawing/2014/main" id="{C0010F20-7142-4CF4-AAAC-B9B13E995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4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24407 (Klein)">
            <a:extLst>
              <a:ext uri="{FF2B5EF4-FFF2-40B4-BE49-F238E27FC236}">
                <a16:creationId xmlns:a16="http://schemas.microsoft.com/office/drawing/2014/main" id="{50E6E2BF-5AAF-41E9-BDB7-46A8768DB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1_124521 (Klein)">
            <a:extLst>
              <a:ext uri="{FF2B5EF4-FFF2-40B4-BE49-F238E27FC236}">
                <a16:creationId xmlns:a16="http://schemas.microsoft.com/office/drawing/2014/main" id="{E9A36231-AC78-460D-B02B-7495ADAFA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9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09_170751 (Klein)">
            <a:extLst>
              <a:ext uri="{FF2B5EF4-FFF2-40B4-BE49-F238E27FC236}">
                <a16:creationId xmlns:a16="http://schemas.microsoft.com/office/drawing/2014/main" id="{5BB3F769-B956-4586-835E-A94D98A5A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raußen, Gras, Auto, Straße enthält.&#10;&#10;Automatisch generierte Beschreibung">
            <a:extLst>
              <a:ext uri="{FF2B5EF4-FFF2-40B4-BE49-F238E27FC236}">
                <a16:creationId xmlns:a16="http://schemas.microsoft.com/office/drawing/2014/main" id="{74839E70-868E-4E00-80B5-E5A4613F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7" y="554917"/>
            <a:ext cx="8230280" cy="57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2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Breitbild</PresentationFormat>
  <Paragraphs>9</Paragraphs>
  <Slides>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Lucida Calligraphy</vt:lpstr>
      <vt:lpstr>Office</vt:lpstr>
      <vt:lpstr>bm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obm</dc:title>
  <dc:creator>Walter Käppeli</dc:creator>
  <cp:lastModifiedBy>Walter Käppeli</cp:lastModifiedBy>
  <cp:revision>7</cp:revision>
  <dcterms:created xsi:type="dcterms:W3CDTF">2020-07-03T10:39:46Z</dcterms:created>
  <dcterms:modified xsi:type="dcterms:W3CDTF">2020-07-03T12:45:51Z</dcterms:modified>
</cp:coreProperties>
</file>