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262" r:id="rId4"/>
    <p:sldId id="265" r:id="rId5"/>
    <p:sldId id="267" r:id="rId6"/>
    <p:sldId id="268" r:id="rId7"/>
    <p:sldId id="269" r:id="rId8"/>
    <p:sldId id="271" r:id="rId9"/>
    <p:sldId id="272" r:id="rId10"/>
    <p:sldId id="273" r:id="rId11"/>
    <p:sldId id="275" r:id="rId12"/>
    <p:sldId id="277" r:id="rId13"/>
    <p:sldId id="278" r:id="rId14"/>
    <p:sldId id="279" r:id="rId15"/>
    <p:sldId id="282" r:id="rId16"/>
    <p:sldId id="285" r:id="rId17"/>
    <p:sldId id="290" r:id="rId18"/>
    <p:sldId id="291" r:id="rId19"/>
    <p:sldId id="293" r:id="rId20"/>
    <p:sldId id="297" r:id="rId21"/>
    <p:sldId id="299" r:id="rId22"/>
    <p:sldId id="300" r:id="rId23"/>
    <p:sldId id="301" r:id="rId24"/>
    <p:sldId id="302" r:id="rId25"/>
    <p:sldId id="303" r:id="rId26"/>
    <p:sldId id="304" r:id="rId27"/>
    <p:sldId id="307" r:id="rId28"/>
    <p:sldId id="310" r:id="rId29"/>
    <p:sldId id="311" r:id="rId30"/>
    <p:sldId id="312" r:id="rId31"/>
    <p:sldId id="314" r:id="rId32"/>
    <p:sldId id="315" r:id="rId33"/>
    <p:sldId id="317" r:id="rId34"/>
    <p:sldId id="318" r:id="rId35"/>
    <p:sldId id="321" r:id="rId36"/>
    <p:sldId id="322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8F72C-2DB4-4290-A7DF-DC3CDA896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86B0D0-E64A-4A1E-AF50-5E6FBEB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039A13-663E-4951-AFC9-38381117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74DF2D-8BFE-499F-88C1-CB467C1B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5BC446-AF81-4BEB-80C5-0E6D40C2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907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A5800-6586-4796-8136-0BBC698D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95D201-F673-4E1C-9F51-6793D2BC5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85BDBB-68A9-4F50-84D1-C6F2B89C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C44F61-EAE5-4094-8BAF-820492DA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D8CBC-9573-4CAC-96E8-DBBEC1FE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48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9B0AB7-289F-426C-8D4A-648010B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739A05C-D357-4A5C-9833-3F8FA10F3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19BDA-9843-4B22-AF48-2BB5DC3A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FFEA3E-DD37-44F9-911B-A28C78B5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B3563C-50C5-43C4-99DC-39D9F1AA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464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707AB-4BEA-4489-8FDC-7B60352A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EBECD0-BFAE-48AC-A109-B78BF0CA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2D978-A59C-4573-A128-3B4D742D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BA6D83-8742-4376-8AB9-2020F044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C1E92A-98F9-4E33-9E0C-741209CA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9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FDA48-73DF-4D7F-B1D2-D5BF87FB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809628-7FC3-45AB-950B-3D1939FA6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EE3B6E-9850-4A5B-AE8D-9BB0CF66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1D0632-1309-475D-A87B-6C3BBC3D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C21766-A0EC-4A9C-81E4-9B17AF13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071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EEFCC-9515-46FB-9AF0-938CA3BB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BE6675-521D-43BF-9D2B-AC482A216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79868E-D89F-4237-B0F8-E85E6F30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CF9CC8-1427-4424-B51B-90A489BA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55DE9A-BBF3-400F-A70C-94DCBF37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9D675D-F967-4B80-8F7A-87912885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81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BCF1F-C516-4D8A-8FF2-30281151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5AB05C-0B47-48AD-80BF-E22B43105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7BEFEC-181F-41F0-BB6A-CEBB4A58C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9749428-9386-4A5D-9A81-F790DF0E4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C88232-703A-4FA2-A16F-5887C2A38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C211B2-52BC-432C-9E83-EF146D70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AF3EFF-42D7-4E29-BF69-56CBE71F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0B7B0F-B3AC-4434-92B9-A6F19932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050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C076F-8256-4DF4-B5B6-70AC0778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8FD8C2-A151-4021-BAFA-9777FBB1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CE3DAC-6CC5-4DC4-A80C-887C018F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9F5B07-FD5E-43A8-806A-C27805B5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188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DF47C4-E988-4363-81F4-68A53A24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1E2EA3-F49F-44E0-A72F-2A3F185E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3174F8-7595-4C6A-9B52-C123E76D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883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D9013-97D1-4283-B5BF-5C6D6D51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21D5C3-DE19-4C2E-AC69-89026DA1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71A80A-D4A7-48FC-BF53-2AE5F4DFA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4D9A3B-C139-4B2C-9CCA-2EDF803B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C83635-C605-448C-9F12-0ED87123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BAB876-A673-4E68-BF08-937E3FB4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70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531D9-3E3B-4CDF-A3F7-1F2832D3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872F635-54FA-4AE6-9706-B7CFB8290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C72C67C-D77A-4C05-81F1-C23ADF26C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B9040F-FF32-4BF5-A6A3-77E318DD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AE3698-4590-411E-9AC4-2D899965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73F870-F94F-431D-9D35-BF230113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28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30FEBEA-852E-4A0F-A9A2-7FDE4AEE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6732E8-0520-4F70-95FA-58EABC2D6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6DEFE5-1DAD-4B71-8C59-F102DC827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1CF8-5E6F-4FDB-B307-D602E283C27F}" type="datetimeFigureOut">
              <a:rPr lang="de-CH" smtClean="0"/>
              <a:t>03.07.2020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10547-B37F-4821-9CF2-43469F4B9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462F11-95B5-4B32-9EAD-6FF95A19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EC92-BD40-4C63-9A27-9176F0D487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106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091403 (Klein)">
            <a:extLst>
              <a:ext uri="{FF2B5EF4-FFF2-40B4-BE49-F238E27FC236}">
                <a16:creationId xmlns:a16="http://schemas.microsoft.com/office/drawing/2014/main" id="{150B5D4E-C7AF-4751-BD4B-65C74CDAA4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0"/>
            <a:ext cx="4695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1628 (Klein)">
            <a:extLst>
              <a:ext uri="{FF2B5EF4-FFF2-40B4-BE49-F238E27FC236}">
                <a16:creationId xmlns:a16="http://schemas.microsoft.com/office/drawing/2014/main" id="{3D327EF7-7FC9-4C53-8C2C-9976C4A88C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9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1757 (Klein)">
            <a:extLst>
              <a:ext uri="{FF2B5EF4-FFF2-40B4-BE49-F238E27FC236}">
                <a16:creationId xmlns:a16="http://schemas.microsoft.com/office/drawing/2014/main" id="{3F42294C-F900-44EC-A358-84D7D6ECF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05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2106 (Klein)">
            <a:extLst>
              <a:ext uri="{FF2B5EF4-FFF2-40B4-BE49-F238E27FC236}">
                <a16:creationId xmlns:a16="http://schemas.microsoft.com/office/drawing/2014/main" id="{A9E6E12D-9616-4EFE-BF2C-C1217F371B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2606 (Klein)">
            <a:extLst>
              <a:ext uri="{FF2B5EF4-FFF2-40B4-BE49-F238E27FC236}">
                <a16:creationId xmlns:a16="http://schemas.microsoft.com/office/drawing/2014/main" id="{1AB263A8-F0D3-421B-B202-C2CAC3317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1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2644 (Klein)">
            <a:extLst>
              <a:ext uri="{FF2B5EF4-FFF2-40B4-BE49-F238E27FC236}">
                <a16:creationId xmlns:a16="http://schemas.microsoft.com/office/drawing/2014/main" id="{153B7358-8334-46A9-B026-BFE344C542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3019 (Klein)">
            <a:extLst>
              <a:ext uri="{FF2B5EF4-FFF2-40B4-BE49-F238E27FC236}">
                <a16:creationId xmlns:a16="http://schemas.microsoft.com/office/drawing/2014/main" id="{A2D95841-07EF-42C3-A306-F0936F8A4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5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3612 (Klein)">
            <a:extLst>
              <a:ext uri="{FF2B5EF4-FFF2-40B4-BE49-F238E27FC236}">
                <a16:creationId xmlns:a16="http://schemas.microsoft.com/office/drawing/2014/main" id="{65BDF1C6-62BD-44F8-B7CA-D6AC2F26F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6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4506 (Klein)">
            <a:extLst>
              <a:ext uri="{FF2B5EF4-FFF2-40B4-BE49-F238E27FC236}">
                <a16:creationId xmlns:a16="http://schemas.microsoft.com/office/drawing/2014/main" id="{72A858CE-B364-4C38-8E46-C48E05E46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3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4614 (Klein)">
            <a:extLst>
              <a:ext uri="{FF2B5EF4-FFF2-40B4-BE49-F238E27FC236}">
                <a16:creationId xmlns:a16="http://schemas.microsoft.com/office/drawing/2014/main" id="{051D6461-A7BA-4F8B-848A-385B62245F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4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5011 (Klein)">
            <a:extLst>
              <a:ext uri="{FF2B5EF4-FFF2-40B4-BE49-F238E27FC236}">
                <a16:creationId xmlns:a16="http://schemas.microsoft.com/office/drawing/2014/main" id="{7CDA583F-C179-4648-95A9-554294D9EE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2144 (Klein)">
            <a:extLst>
              <a:ext uri="{FF2B5EF4-FFF2-40B4-BE49-F238E27FC236}">
                <a16:creationId xmlns:a16="http://schemas.microsoft.com/office/drawing/2014/main" id="{AF885D2D-3230-4F5B-A5DE-E1BFECAC0D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5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5355 (Klein)">
            <a:extLst>
              <a:ext uri="{FF2B5EF4-FFF2-40B4-BE49-F238E27FC236}">
                <a16:creationId xmlns:a16="http://schemas.microsoft.com/office/drawing/2014/main" id="{A6F6B7AF-CF45-464E-8635-12DCE1C50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5654 (Klein)">
            <a:extLst>
              <a:ext uri="{FF2B5EF4-FFF2-40B4-BE49-F238E27FC236}">
                <a16:creationId xmlns:a16="http://schemas.microsoft.com/office/drawing/2014/main" id="{475F9B9B-CEF6-48DC-AB6B-DC23E1123D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5828 (Klein)">
            <a:extLst>
              <a:ext uri="{FF2B5EF4-FFF2-40B4-BE49-F238E27FC236}">
                <a16:creationId xmlns:a16="http://schemas.microsoft.com/office/drawing/2014/main" id="{6407610B-A478-4B02-A767-C5982FAFD9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0447 (Klein)">
            <a:extLst>
              <a:ext uri="{FF2B5EF4-FFF2-40B4-BE49-F238E27FC236}">
                <a16:creationId xmlns:a16="http://schemas.microsoft.com/office/drawing/2014/main" id="{2049A00C-0924-4025-8BA5-05EBD7519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7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0648 (Klein)">
            <a:extLst>
              <a:ext uri="{FF2B5EF4-FFF2-40B4-BE49-F238E27FC236}">
                <a16:creationId xmlns:a16="http://schemas.microsoft.com/office/drawing/2014/main" id="{E5FF5CB8-9246-44B8-9161-898284AD9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5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0911 (Klein)">
            <a:extLst>
              <a:ext uri="{FF2B5EF4-FFF2-40B4-BE49-F238E27FC236}">
                <a16:creationId xmlns:a16="http://schemas.microsoft.com/office/drawing/2014/main" id="{B77BF5D8-C3C0-4BA3-84B9-4FC7C41A8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0931 (Klein)">
            <a:extLst>
              <a:ext uri="{FF2B5EF4-FFF2-40B4-BE49-F238E27FC236}">
                <a16:creationId xmlns:a16="http://schemas.microsoft.com/office/drawing/2014/main" id="{76F3D14F-4F01-4B31-AD89-551250D4E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9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1401 (Klein)">
            <a:extLst>
              <a:ext uri="{FF2B5EF4-FFF2-40B4-BE49-F238E27FC236}">
                <a16:creationId xmlns:a16="http://schemas.microsoft.com/office/drawing/2014/main" id="{FDCFB3DE-8482-40F4-AF6E-6D5837F73A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86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2428 (Klein)">
            <a:extLst>
              <a:ext uri="{FF2B5EF4-FFF2-40B4-BE49-F238E27FC236}">
                <a16:creationId xmlns:a16="http://schemas.microsoft.com/office/drawing/2014/main" id="{EBCF0A9F-AC4C-4486-A46E-5CB961E62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41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4114 (Klein)">
            <a:extLst>
              <a:ext uri="{FF2B5EF4-FFF2-40B4-BE49-F238E27FC236}">
                <a16:creationId xmlns:a16="http://schemas.microsoft.com/office/drawing/2014/main" id="{169C140E-DB7D-4859-9B99-92ECBBF44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03450 (Klein)">
            <a:extLst>
              <a:ext uri="{FF2B5EF4-FFF2-40B4-BE49-F238E27FC236}">
                <a16:creationId xmlns:a16="http://schemas.microsoft.com/office/drawing/2014/main" id="{E8CEE349-1ACF-425C-9B3E-2C6D5B34E4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7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4355 (Klein)">
            <a:extLst>
              <a:ext uri="{FF2B5EF4-FFF2-40B4-BE49-F238E27FC236}">
                <a16:creationId xmlns:a16="http://schemas.microsoft.com/office/drawing/2014/main" id="{5E49B876-6DE7-4AF6-B746-01BB653BC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40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5002 (Klein)">
            <a:extLst>
              <a:ext uri="{FF2B5EF4-FFF2-40B4-BE49-F238E27FC236}">
                <a16:creationId xmlns:a16="http://schemas.microsoft.com/office/drawing/2014/main" id="{0DEC09A0-13E3-4F73-9DBD-5F89D7626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3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5053 (Klein)">
            <a:extLst>
              <a:ext uri="{FF2B5EF4-FFF2-40B4-BE49-F238E27FC236}">
                <a16:creationId xmlns:a16="http://schemas.microsoft.com/office/drawing/2014/main" id="{B552550E-BF32-4337-9359-2BE650625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9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25620 (Klein)">
            <a:extLst>
              <a:ext uri="{FF2B5EF4-FFF2-40B4-BE49-F238E27FC236}">
                <a16:creationId xmlns:a16="http://schemas.microsoft.com/office/drawing/2014/main" id="{5745B967-E627-4279-880A-BB4CBFD28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8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30100 (Klein)">
            <a:extLst>
              <a:ext uri="{FF2B5EF4-FFF2-40B4-BE49-F238E27FC236}">
                <a16:creationId xmlns:a16="http://schemas.microsoft.com/office/drawing/2014/main" id="{DBFFB790-02B6-40DA-A9B3-A7ACC9E435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71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30614 (Klein)">
            <a:extLst>
              <a:ext uri="{FF2B5EF4-FFF2-40B4-BE49-F238E27FC236}">
                <a16:creationId xmlns:a16="http://schemas.microsoft.com/office/drawing/2014/main" id="{374133B0-98A3-4931-BAFA-3FF55A6DD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32236 (Klein)">
            <a:extLst>
              <a:ext uri="{FF2B5EF4-FFF2-40B4-BE49-F238E27FC236}">
                <a16:creationId xmlns:a16="http://schemas.microsoft.com/office/drawing/2014/main" id="{DA82115C-3FB1-4C92-B4DD-EAF0E91627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6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0029 (Klein)">
            <a:extLst>
              <a:ext uri="{FF2B5EF4-FFF2-40B4-BE49-F238E27FC236}">
                <a16:creationId xmlns:a16="http://schemas.microsoft.com/office/drawing/2014/main" id="{1B37B074-ECA3-4FF9-BAFF-E4F2FDAC55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0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0941 (Klein)">
            <a:extLst>
              <a:ext uri="{FF2B5EF4-FFF2-40B4-BE49-F238E27FC236}">
                <a16:creationId xmlns:a16="http://schemas.microsoft.com/office/drawing/2014/main" id="{4D5FD324-8CEC-4B97-A1DC-CE87A2273D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2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1723 (Klein)">
            <a:extLst>
              <a:ext uri="{FF2B5EF4-FFF2-40B4-BE49-F238E27FC236}">
                <a16:creationId xmlns:a16="http://schemas.microsoft.com/office/drawing/2014/main" id="{13F575F0-F7BD-46C1-B806-D8BA9F3A7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8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05203 (Klein)">
            <a:extLst>
              <a:ext uri="{FF2B5EF4-FFF2-40B4-BE49-F238E27FC236}">
                <a16:creationId xmlns:a16="http://schemas.microsoft.com/office/drawing/2014/main" id="{1F504EC3-FA40-4049-BE0C-BB459F990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77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1929 (Klein)">
            <a:extLst>
              <a:ext uri="{FF2B5EF4-FFF2-40B4-BE49-F238E27FC236}">
                <a16:creationId xmlns:a16="http://schemas.microsoft.com/office/drawing/2014/main" id="{B7BAB97C-4866-4A5D-8DBF-42AC695BFB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8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3535 (Klein)">
            <a:extLst>
              <a:ext uri="{FF2B5EF4-FFF2-40B4-BE49-F238E27FC236}">
                <a16:creationId xmlns:a16="http://schemas.microsoft.com/office/drawing/2014/main" id="{575FD32E-6D08-47E1-842F-0490F7445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9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19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3655 (Klein)">
            <a:extLst>
              <a:ext uri="{FF2B5EF4-FFF2-40B4-BE49-F238E27FC236}">
                <a16:creationId xmlns:a16="http://schemas.microsoft.com/office/drawing/2014/main" id="{E935AE87-91A7-4ACC-82F7-CA26A444D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77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3852 (Klein)">
            <a:extLst>
              <a:ext uri="{FF2B5EF4-FFF2-40B4-BE49-F238E27FC236}">
                <a16:creationId xmlns:a16="http://schemas.microsoft.com/office/drawing/2014/main" id="{D2312164-B6DA-4CAD-997E-D10E24DDA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5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3909 (Klein)">
            <a:extLst>
              <a:ext uri="{FF2B5EF4-FFF2-40B4-BE49-F238E27FC236}">
                <a16:creationId xmlns:a16="http://schemas.microsoft.com/office/drawing/2014/main" id="{D1EB6674-E08A-409B-8D23-57F2C1708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636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4015 (Klein)">
            <a:extLst>
              <a:ext uri="{FF2B5EF4-FFF2-40B4-BE49-F238E27FC236}">
                <a16:creationId xmlns:a16="http://schemas.microsoft.com/office/drawing/2014/main" id="{E7B38CB1-B95F-4130-8653-DAEBC37612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19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4342 (Klein)">
            <a:extLst>
              <a:ext uri="{FF2B5EF4-FFF2-40B4-BE49-F238E27FC236}">
                <a16:creationId xmlns:a16="http://schemas.microsoft.com/office/drawing/2014/main" id="{87DC6E6E-4AAA-4086-B088-AAA1AB98A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7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4407 (Klein)">
            <a:extLst>
              <a:ext uri="{FF2B5EF4-FFF2-40B4-BE49-F238E27FC236}">
                <a16:creationId xmlns:a16="http://schemas.microsoft.com/office/drawing/2014/main" id="{7F853FFF-5941-4B45-9EC0-1C8D3C04E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43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44636 (Klein)">
            <a:extLst>
              <a:ext uri="{FF2B5EF4-FFF2-40B4-BE49-F238E27FC236}">
                <a16:creationId xmlns:a16="http://schemas.microsoft.com/office/drawing/2014/main" id="{8F76FB98-E67D-4189-8E0A-BA480CD1D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25" y="0"/>
            <a:ext cx="381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1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05804 (Klein)">
            <a:extLst>
              <a:ext uri="{FF2B5EF4-FFF2-40B4-BE49-F238E27FC236}">
                <a16:creationId xmlns:a16="http://schemas.microsoft.com/office/drawing/2014/main" id="{66E556F4-0752-42B8-A700-FEC90D304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0126 (Klein)">
            <a:extLst>
              <a:ext uri="{FF2B5EF4-FFF2-40B4-BE49-F238E27FC236}">
                <a16:creationId xmlns:a16="http://schemas.microsoft.com/office/drawing/2014/main" id="{800CC1EB-C46B-48CE-8DB3-79C1647E1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0633 (Klein)">
            <a:extLst>
              <a:ext uri="{FF2B5EF4-FFF2-40B4-BE49-F238E27FC236}">
                <a16:creationId xmlns:a16="http://schemas.microsoft.com/office/drawing/2014/main" id="{C4B85AEB-E20C-46EB-8DB0-D5F9DE9D2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3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0930 (Klein)">
            <a:extLst>
              <a:ext uri="{FF2B5EF4-FFF2-40B4-BE49-F238E27FC236}">
                <a16:creationId xmlns:a16="http://schemas.microsoft.com/office/drawing/2014/main" id="{586AACF6-A6A5-4DEC-9707-1294276B3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16_111432 (Klein)">
            <a:extLst>
              <a:ext uri="{FF2B5EF4-FFF2-40B4-BE49-F238E27FC236}">
                <a16:creationId xmlns:a16="http://schemas.microsoft.com/office/drawing/2014/main" id="{EDDF863C-7AB6-4CC1-8C4F-89D9DAA7F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7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Walter Käppeli</dc:creator>
  <cp:lastModifiedBy>Walter Käppeli</cp:lastModifiedBy>
  <cp:revision>4</cp:revision>
  <dcterms:created xsi:type="dcterms:W3CDTF">2020-07-03T14:25:31Z</dcterms:created>
  <dcterms:modified xsi:type="dcterms:W3CDTF">2020-07-03T14:41:53Z</dcterms:modified>
</cp:coreProperties>
</file>